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DD800-60E4-4976-A438-7D2ABA74FF35}" v="12" dt="2020-10-19T16:55:19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BC26-512D-4658-B662-D80DD4B6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91A416-759D-4719-847B-4BD356B4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D05CEA-7751-44D6-B4FB-77398E19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A5D3A-47CE-44FC-8858-A6FA379D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D038F-022C-4773-B439-E2D0E62D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95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3E0ED-2552-4880-BE64-A2F8AA1D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F098C5-5FCE-4C6C-9BC0-54C39F9D1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CFDF18-FC41-4D97-981F-72306469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0FAB1-993C-4EC3-8CF4-56B5D092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3A0B7D-F8B4-40A3-BB0E-BD6DC1C4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35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68E21F-056B-4A27-BF78-77161278E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BB6E17-FF5E-4980-809B-960C0919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075C4-C17C-42D3-A11C-1558A12E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3038A0-536E-46B1-9660-1A716744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96AC9-BCB7-4B5F-B118-0798D893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62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89BF7-727D-4C46-85A9-2FF55D01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EB0CD-6811-4897-BAB5-A9DE51543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F888B-6030-4217-89DC-33785572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56C07A-A466-4A09-8934-DD9395F5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B79F91-F08C-4613-AE44-D622BB4B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0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9052-C835-4467-8F1A-84DA862E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4E1F4A-4670-4D47-8886-4600AAF9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104D0-1A25-4107-8029-AB041BED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1E470-FA6E-42A2-BFA4-68D94A62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722F95-D5C6-421F-9A1E-839489E3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3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DA263-E533-4EC3-9952-3E181541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58833-0DE2-48E7-ACE6-F60AF142E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1C9DED-9A9F-4966-AF82-A1CBE7E0F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8C3CD6-0748-46A9-873D-F086A7D0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7CC5B7-297D-4B88-941E-DF530B32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EE3290-D029-49D4-A79A-BE7F18CD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0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9E914-1CD7-40AA-BC4A-1CA8473A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6558E9-44EA-4213-B898-09DE7079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8407BE-4F52-46D2-B5EB-00B675473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37580A-0927-499A-88AF-898D7FA96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430C93B-3177-4A59-98B9-B0C2EBDDA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065CED-AB4C-4772-98A2-2087E426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2ED162-EFA3-44E8-9424-74F2CBF7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5FC0919-02A7-417C-B8AC-5BD4C1D3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83422-945A-4FC3-BD3B-E923F566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9DE882-1381-425F-94E9-0CA229B3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73794E-7AEE-4915-8734-04301BE5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22101D-2166-4CB7-BACB-85EDA594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17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B9921D-6185-4F56-B687-62D6D334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9695ED-D145-4880-83D3-49ABC4F8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87CF5E-073B-40B9-A249-9C08868D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46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63664-0D02-4425-8D9C-C159A377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AA4B8-EEB4-4275-BCDF-F8AC96FF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0CA8EA-3308-4364-B5E5-3CC3B0D9A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531C44-5487-48F9-BC6B-3FECA859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D21EB6-73A0-4D3B-AD0C-96D6E001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50EA88-D4C0-42C4-9625-BF850597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87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03D446-D016-46AE-8B72-540A5A16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9CEC84-BA7F-4E0C-9D5E-25D9D6C34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C7A2B-0D76-4485-9F13-F53436BC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6176C-FFCD-4296-8821-1075F75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491D2-F3D4-4F1C-8BD4-07D1C540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CCBF20-2605-4F53-98A3-D2BA2262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83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0D9586-3C34-410A-813F-C88950A4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08D515-DC29-48FB-8BA6-10171FBDC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0C8F0-0F91-4B12-80C8-7E0468FF6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23973-3B1C-4ACB-B32D-C31E3CF80157}" type="datetimeFigureOut">
              <a:rPr lang="pt-BR" smtClean="0"/>
              <a:t>19/10/2020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C2F1D-3BF1-41F6-8FBC-704F6185F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7F22-0339-44D7-BDA4-A6E70620C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54C0-8991-45F5-8BFD-8750D06E06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8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3C94E1-9046-466B-A75A-CA3D04EF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Vaga Solidária</a:t>
            </a:r>
            <a:endParaRPr lang="en-US" sz="6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01D48-0577-4A65-B74E-E1414BDA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Sistema para compartilhamento </a:t>
            </a:r>
            <a:b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legal de Vagas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5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59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999D1-E184-43DE-B147-E05A8708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pt-BR" sz="3600" b="1"/>
              <a:t>O Problema:</a:t>
            </a:r>
          </a:p>
        </p:txBody>
      </p:sp>
      <p:pic>
        <p:nvPicPr>
          <p:cNvPr id="1026" name="Picture 2" descr="Vale a pena pagar por 3 vagas de garagem? Saiba aqui | J.Simões Engenharia">
            <a:extLst>
              <a:ext uri="{FF2B5EF4-FFF2-40B4-BE49-F238E27FC236}">
                <a16:creationId xmlns:a16="http://schemas.microsoft.com/office/drawing/2014/main" id="{B522A422-8B1B-46EE-85B6-71DE634D6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9" b="1815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8D96B-6ECF-4E09-92DA-4FC2E6AA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pt-BR" sz="1800"/>
              <a:t>Em diversos prédios ou ambientes de trabalho não há vagas fixas</a:t>
            </a:r>
          </a:p>
          <a:p>
            <a:r>
              <a:rPr lang="pt-BR" sz="1800"/>
              <a:t>Existe a dificuldade de encontrar vagas disponíveis</a:t>
            </a:r>
          </a:p>
        </p:txBody>
      </p:sp>
    </p:spTree>
    <p:extLst>
      <p:ext uri="{BB962C8B-B14F-4D97-AF65-F5344CB8AC3E}">
        <p14:creationId xmlns:p14="http://schemas.microsoft.com/office/powerpoint/2010/main" val="381401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78C20-F7D3-4D42-AD1F-16661F60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988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 </a:t>
            </a:r>
            <a:r>
              <a:rPr lang="en-US" b="1" kern="1200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Solução</a:t>
            </a:r>
            <a:r>
              <a:rPr lang="en-US" b="1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A2105-FE24-4A33-ADFF-56ADDBB8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617786"/>
            <a:ext cx="3505494" cy="4606034"/>
          </a:xfrm>
        </p:spPr>
        <p:txBody>
          <a:bodyPr>
            <a:normAutofit/>
          </a:bodyPr>
          <a:lstStyle/>
          <a:p>
            <a:r>
              <a:rPr lang="pt-BR" sz="1900" dirty="0"/>
              <a:t>A partir de sensores, que identificariam os carros dos moradores como estando presentes ou ausentes, e</a:t>
            </a:r>
          </a:p>
          <a:p>
            <a:r>
              <a:rPr lang="pt-BR" sz="1900" dirty="0"/>
              <a:t>Através do mapeamento dos hábitos dos usuários (tempo de ausência provável), e / ou</a:t>
            </a:r>
          </a:p>
          <a:p>
            <a:r>
              <a:rPr lang="pt-BR" sz="1900" dirty="0"/>
              <a:t>Através de perguntas, que são respondidas opcionalmente pelos usuários em seus </a:t>
            </a:r>
            <a:r>
              <a:rPr lang="pt-BR" sz="1900" dirty="0" err="1"/>
              <a:t>smartwatches</a:t>
            </a:r>
            <a:r>
              <a:rPr lang="pt-BR" sz="1900" dirty="0"/>
              <a:t> </a:t>
            </a:r>
            <a:br>
              <a:rPr lang="pt-BR" sz="1900" dirty="0"/>
            </a:br>
            <a:r>
              <a:rPr lang="pt-BR" sz="1900" dirty="0"/>
              <a:t>(“você vai ficar mais de 2 horas fora?”) ...</a:t>
            </a:r>
          </a:p>
        </p:txBody>
      </p:sp>
      <p:sp>
        <p:nvSpPr>
          <p:cNvPr id="2079" name="Rectangle 8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FID para estacionamento &amp; Controle de acesso de segurança do veículo |  Cartão RFID, Cartão de proximidade de RFID Huayuan, O fabricante RFID">
            <a:extLst>
              <a:ext uri="{FF2B5EF4-FFF2-40B4-BE49-F238E27FC236}">
                <a16:creationId xmlns:a16="http://schemas.microsoft.com/office/drawing/2014/main" id="{1FDB22C9-3ED8-48B1-BF9A-8902FD92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922544"/>
            <a:ext cx="6019331" cy="3009665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0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ABAEAD5-6BB8-4A10-BDB5-B4F9D6B20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pt-BR" sz="3800"/>
              <a:t>O sistema pode, inteligentemente, dizer se há vagas disponíveis ou não, para visitantes ou moradores, e por quanto tempo.</a:t>
            </a:r>
            <a:br>
              <a:rPr lang="pt-BR" sz="3800"/>
            </a:br>
            <a:endParaRPr lang="pt-BR" sz="3800"/>
          </a:p>
        </p:txBody>
      </p:sp>
      <p:pic>
        <p:nvPicPr>
          <p:cNvPr id="3074" name="Picture 2" descr="Há Vagas ! Vendedores Internos e Externos. | Ha vagas, Vagas de emprego,  Vaga de trabalho">
            <a:extLst>
              <a:ext uri="{FF2B5EF4-FFF2-40B4-BE49-F238E27FC236}">
                <a16:creationId xmlns:a16="http://schemas.microsoft.com/office/drawing/2014/main" id="{DB012079-6149-4A2C-80C7-EB843FA7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757" y="4288354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112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Vaga Solidária</vt:lpstr>
      <vt:lpstr>O Problema:</vt:lpstr>
      <vt:lpstr>A Solução:</vt:lpstr>
      <vt:lpstr>O sistema pode, inteligentemente, dizer se há vagas disponíveis ou não, para visitantes ou moradores, e por quanto tempo.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Vaga Solidária</dc:title>
  <dc:creator>Gustavo Henrique Nunes Dos Santos</dc:creator>
  <cp:lastModifiedBy>Gustavo Henrique Nunes Dos Santos</cp:lastModifiedBy>
  <cp:revision>1</cp:revision>
  <dcterms:created xsi:type="dcterms:W3CDTF">2020-10-19T16:55:47Z</dcterms:created>
  <dcterms:modified xsi:type="dcterms:W3CDTF">2020-10-19T16:55:52Z</dcterms:modified>
</cp:coreProperties>
</file>