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D2C62-BF07-4353-A488-804D52A99EAB}" v="135" dt="2020-11-05T14:35:58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Santos" userId="85082b8744e524ff" providerId="LiveId" clId="{934D2C62-BF07-4353-A488-804D52A99EAB}"/>
    <pc:docChg chg="undo custSel mod addSld modSld">
      <pc:chgData name="Gustavo Santos" userId="85082b8744e524ff" providerId="LiveId" clId="{934D2C62-BF07-4353-A488-804D52A99EAB}" dt="2020-11-05T14:40:44.959" v="1292" actId="1076"/>
      <pc:docMkLst>
        <pc:docMk/>
      </pc:docMkLst>
      <pc:sldChg chg="addSp modSp mod setBg">
        <pc:chgData name="Gustavo Santos" userId="85082b8744e524ff" providerId="LiveId" clId="{934D2C62-BF07-4353-A488-804D52A99EAB}" dt="2020-11-05T13:58:01.670" v="772" actId="26606"/>
        <pc:sldMkLst>
          <pc:docMk/>
          <pc:sldMk cId="2295528838" sldId="256"/>
        </pc:sldMkLst>
        <pc:spChg chg="mod">
          <ac:chgData name="Gustavo Santos" userId="85082b8744e524ff" providerId="LiveId" clId="{934D2C62-BF07-4353-A488-804D52A99EAB}" dt="2020-11-05T13:58:01.670" v="772" actId="26606"/>
          <ac:spMkLst>
            <pc:docMk/>
            <pc:sldMk cId="2295528838" sldId="256"/>
            <ac:spMk id="2" creationId="{C56D676D-793B-4B2B-B92F-D8E88D3C4C5F}"/>
          </ac:spMkLst>
        </pc:spChg>
        <pc:spChg chg="mod">
          <ac:chgData name="Gustavo Santos" userId="85082b8744e524ff" providerId="LiveId" clId="{934D2C62-BF07-4353-A488-804D52A99EAB}" dt="2020-11-05T13:58:01.670" v="772" actId="26606"/>
          <ac:spMkLst>
            <pc:docMk/>
            <pc:sldMk cId="2295528838" sldId="256"/>
            <ac:spMk id="3" creationId="{F80395F3-ED3F-43B4-B07B-399C04231D15}"/>
          </ac:spMkLst>
        </pc:spChg>
        <pc:spChg chg="add">
          <ac:chgData name="Gustavo Santos" userId="85082b8744e524ff" providerId="LiveId" clId="{934D2C62-BF07-4353-A488-804D52A99EAB}" dt="2020-11-05T13:58:01.670" v="772" actId="26606"/>
          <ac:spMkLst>
            <pc:docMk/>
            <pc:sldMk cId="2295528838" sldId="256"/>
            <ac:spMk id="8" creationId="{4522B21E-B2B9-4C72-9A71-C87EFD137480}"/>
          </ac:spMkLst>
        </pc:spChg>
        <pc:spChg chg="add">
          <ac:chgData name="Gustavo Santos" userId="85082b8744e524ff" providerId="LiveId" clId="{934D2C62-BF07-4353-A488-804D52A99EAB}" dt="2020-11-05T13:58:01.670" v="772" actId="26606"/>
          <ac:spMkLst>
            <pc:docMk/>
            <pc:sldMk cId="2295528838" sldId="256"/>
            <ac:spMk id="10" creationId="{5EB7D2A2-F448-44D4-938C-DC84CBCB3B1E}"/>
          </ac:spMkLst>
        </pc:spChg>
        <pc:spChg chg="add">
          <ac:chgData name="Gustavo Santos" userId="85082b8744e524ff" providerId="LiveId" clId="{934D2C62-BF07-4353-A488-804D52A99EAB}" dt="2020-11-05T13:58:01.670" v="772" actId="26606"/>
          <ac:spMkLst>
            <pc:docMk/>
            <pc:sldMk cId="2295528838" sldId="256"/>
            <ac:spMk id="12" creationId="{871AEA07-1E14-44B4-8E55-64EF049CD66F}"/>
          </ac:spMkLst>
        </pc:spChg>
        <pc:cxnChg chg="add">
          <ac:chgData name="Gustavo Santos" userId="85082b8744e524ff" providerId="LiveId" clId="{934D2C62-BF07-4353-A488-804D52A99EAB}" dt="2020-11-05T13:58:01.670" v="772" actId="26606"/>
          <ac:cxnSpMkLst>
            <pc:docMk/>
            <pc:sldMk cId="2295528838" sldId="256"/>
            <ac:cxnSpMk id="14" creationId="{F7C8EA93-3210-4C62-99E9-153C275E3A87}"/>
          </ac:cxnSpMkLst>
        </pc:cxnChg>
      </pc:sldChg>
      <pc:sldChg chg="addSp modSp mod setBg">
        <pc:chgData name="Gustavo Santos" userId="85082b8744e524ff" providerId="LiveId" clId="{934D2C62-BF07-4353-A488-804D52A99EAB}" dt="2020-11-05T14:19:34.445" v="1105" actId="113"/>
        <pc:sldMkLst>
          <pc:docMk/>
          <pc:sldMk cId="1787286132" sldId="257"/>
        </pc:sldMkLst>
        <pc:spChg chg="mod">
          <ac:chgData name="Gustavo Santos" userId="85082b8744e524ff" providerId="LiveId" clId="{934D2C62-BF07-4353-A488-804D52A99EAB}" dt="2020-11-05T14:19:34.445" v="1105" actId="113"/>
          <ac:spMkLst>
            <pc:docMk/>
            <pc:sldMk cId="1787286132" sldId="257"/>
            <ac:spMk id="2" creationId="{6306C07C-713F-46E8-BC55-121E3721DA9F}"/>
          </ac:spMkLst>
        </pc:spChg>
        <pc:spChg chg="mod">
          <ac:chgData name="Gustavo Santos" userId="85082b8744e524ff" providerId="LiveId" clId="{934D2C62-BF07-4353-A488-804D52A99EAB}" dt="2020-11-05T14:19:30.635" v="1104" actId="255"/>
          <ac:spMkLst>
            <pc:docMk/>
            <pc:sldMk cId="1787286132" sldId="257"/>
            <ac:spMk id="3" creationId="{A759C1E5-D05B-4A67-AB2D-AAFCF0B41EAF}"/>
          </ac:spMkLst>
        </pc:spChg>
        <pc:spChg chg="add">
          <ac:chgData name="Gustavo Santos" userId="85082b8744e524ff" providerId="LiveId" clId="{934D2C62-BF07-4353-A488-804D52A99EAB}" dt="2020-11-05T13:57:58.092" v="771" actId="26606"/>
          <ac:spMkLst>
            <pc:docMk/>
            <pc:sldMk cId="1787286132" sldId="257"/>
            <ac:spMk id="8" creationId="{3AD318CC-E2A8-4E27-9548-A047A78999B1}"/>
          </ac:spMkLst>
        </pc:spChg>
        <pc:spChg chg="add">
          <ac:chgData name="Gustavo Santos" userId="85082b8744e524ff" providerId="LiveId" clId="{934D2C62-BF07-4353-A488-804D52A99EAB}" dt="2020-11-05T13:57:58.092" v="771" actId="26606"/>
          <ac:spMkLst>
            <pc:docMk/>
            <pc:sldMk cId="1787286132" sldId="257"/>
            <ac:spMk id="14" creationId="{2C1BBA94-3F40-40AA-8BB9-E69E25E537C1}"/>
          </ac:spMkLst>
        </pc:spChg>
        <pc:grpChg chg="add">
          <ac:chgData name="Gustavo Santos" userId="85082b8744e524ff" providerId="LiveId" clId="{934D2C62-BF07-4353-A488-804D52A99EAB}" dt="2020-11-05T13:57:58.092" v="771" actId="26606"/>
          <ac:grpSpMkLst>
            <pc:docMk/>
            <pc:sldMk cId="1787286132" sldId="257"/>
            <ac:grpSpMk id="10" creationId="{B14B560F-9DD7-4302-A60B-EBD3EF59B073}"/>
          </ac:grpSpMkLst>
        </pc:grpChg>
      </pc:sldChg>
      <pc:sldChg chg="addSp delSp modSp add mod setBg delDesignElem">
        <pc:chgData name="Gustavo Santos" userId="85082b8744e524ff" providerId="LiveId" clId="{934D2C62-BF07-4353-A488-804D52A99EAB}" dt="2020-11-05T14:20:07.169" v="1111" actId="14100"/>
        <pc:sldMkLst>
          <pc:docMk/>
          <pc:sldMk cId="505614836" sldId="258"/>
        </pc:sldMkLst>
        <pc:spChg chg="mod">
          <ac:chgData name="Gustavo Santos" userId="85082b8744e524ff" providerId="LiveId" clId="{934D2C62-BF07-4353-A488-804D52A99EAB}" dt="2020-11-05T13:58:31.339" v="777" actId="26606"/>
          <ac:spMkLst>
            <pc:docMk/>
            <pc:sldMk cId="505614836" sldId="258"/>
            <ac:spMk id="2" creationId="{9AD36A2E-2153-4AF3-B074-79E1FF3727E0}"/>
          </ac:spMkLst>
        </pc:spChg>
        <pc:spChg chg="mod">
          <ac:chgData name="Gustavo Santos" userId="85082b8744e524ff" providerId="LiveId" clId="{934D2C62-BF07-4353-A488-804D52A99EAB}" dt="2020-11-05T14:20:00.734" v="1109" actId="1076"/>
          <ac:spMkLst>
            <pc:docMk/>
            <pc:sldMk cId="505614836" sldId="258"/>
            <ac:spMk id="3" creationId="{5C13A90A-3005-4844-A1AC-0837E8305CE0}"/>
          </ac:spMkLst>
        </pc:spChg>
        <pc:spChg chg="add del mod">
          <ac:chgData name="Gustavo Santos" userId="85082b8744e524ff" providerId="LiveId" clId="{934D2C62-BF07-4353-A488-804D52A99EAB}" dt="2020-11-05T13:58:28.499" v="775"/>
          <ac:spMkLst>
            <pc:docMk/>
            <pc:sldMk cId="505614836" sldId="258"/>
            <ac:spMk id="4" creationId="{765A3A89-64A4-4BBC-97F3-3D2F451BE8E5}"/>
          </ac:spMkLst>
        </pc:spChg>
        <pc:spChg chg="add del mod">
          <ac:chgData name="Gustavo Santos" userId="85082b8744e524ff" providerId="LiveId" clId="{934D2C62-BF07-4353-A488-804D52A99EAB}" dt="2020-11-05T13:58:28.499" v="775"/>
          <ac:spMkLst>
            <pc:docMk/>
            <pc:sldMk cId="505614836" sldId="258"/>
            <ac:spMk id="5" creationId="{BF9BA944-99FE-4B8D-874D-2EE701031BC8}"/>
          </ac:spMkLst>
        </pc:spChg>
        <pc:spChg chg="add del">
          <ac:chgData name="Gustavo Santos" userId="85082b8744e524ff" providerId="LiveId" clId="{934D2C62-BF07-4353-A488-804D52A99EAB}" dt="2020-11-05T13:57:39.447" v="765" actId="26606"/>
          <ac:spMkLst>
            <pc:docMk/>
            <pc:sldMk cId="505614836" sldId="258"/>
            <ac:spMk id="71" creationId="{201CC55D-ED54-4C5C-95E6-10947BD1103B}"/>
          </ac:spMkLst>
        </pc:spChg>
        <pc:spChg chg="add del">
          <ac:chgData name="Gustavo Santos" userId="85082b8744e524ff" providerId="LiveId" clId="{934D2C62-BF07-4353-A488-804D52A99EAB}" dt="2020-11-05T13:57:39.447" v="765" actId="26606"/>
          <ac:spMkLst>
            <pc:docMk/>
            <pc:sldMk cId="505614836" sldId="258"/>
            <ac:spMk id="77" creationId="{3873B707-463F-40B0-8227-E8CC6C67EB25}"/>
          </ac:spMkLst>
        </pc:spChg>
        <pc:spChg chg="add del">
          <ac:chgData name="Gustavo Santos" userId="85082b8744e524ff" providerId="LiveId" clId="{934D2C62-BF07-4353-A488-804D52A99EAB}" dt="2020-11-05T13:57:39.447" v="765" actId="26606"/>
          <ac:spMkLst>
            <pc:docMk/>
            <pc:sldMk cId="505614836" sldId="258"/>
            <ac:spMk id="79" creationId="{C13237C8-E62C-4F0D-A318-BD6FB6C2D138}"/>
          </ac:spMkLst>
        </pc:spChg>
        <pc:spChg chg="add del">
          <ac:chgData name="Gustavo Santos" userId="85082b8744e524ff" providerId="LiveId" clId="{934D2C62-BF07-4353-A488-804D52A99EAB}" dt="2020-11-05T13:57:39.447" v="765" actId="26606"/>
          <ac:spMkLst>
            <pc:docMk/>
            <pc:sldMk cId="505614836" sldId="258"/>
            <ac:spMk id="81" creationId="{19C9EAEA-39D0-4B0E-A0EB-51E7B26740B1}"/>
          </ac:spMkLst>
        </pc:spChg>
        <pc:spChg chg="add del">
          <ac:chgData name="Gustavo Santos" userId="85082b8744e524ff" providerId="LiveId" clId="{934D2C62-BF07-4353-A488-804D52A99EAB}" dt="2020-11-05T13:57:46.290" v="767" actId="26606"/>
          <ac:spMkLst>
            <pc:docMk/>
            <pc:sldMk cId="505614836" sldId="258"/>
            <ac:spMk id="1028" creationId="{F4C0B10B-D2C4-4A54-AFAD-3D27DF88BB37}"/>
          </ac:spMkLst>
        </pc:spChg>
        <pc:spChg chg="add">
          <ac:chgData name="Gustavo Santos" userId="85082b8744e524ff" providerId="LiveId" clId="{934D2C62-BF07-4353-A488-804D52A99EAB}" dt="2020-11-05T13:58:31.339" v="777" actId="26606"/>
          <ac:spMkLst>
            <pc:docMk/>
            <pc:sldMk cId="505614836" sldId="258"/>
            <ac:spMk id="1030" creationId="{117AB3D3-3C9C-4DED-809A-78734805B895}"/>
          </ac:spMkLst>
        </pc:spChg>
        <pc:spChg chg="add">
          <ac:chgData name="Gustavo Santos" userId="85082b8744e524ff" providerId="LiveId" clId="{934D2C62-BF07-4353-A488-804D52A99EAB}" dt="2020-11-05T13:58:31.339" v="777" actId="26606"/>
          <ac:spMkLst>
            <pc:docMk/>
            <pc:sldMk cId="505614836" sldId="258"/>
            <ac:spMk id="1031" creationId="{3A9A4357-BD1D-4622-A4FE-766E6AB8DE84}"/>
          </ac:spMkLst>
        </pc:spChg>
        <pc:spChg chg="add">
          <ac:chgData name="Gustavo Santos" userId="85082b8744e524ff" providerId="LiveId" clId="{934D2C62-BF07-4353-A488-804D52A99EAB}" dt="2020-11-05T13:58:31.339" v="777" actId="26606"/>
          <ac:spMkLst>
            <pc:docMk/>
            <pc:sldMk cId="505614836" sldId="258"/>
            <ac:spMk id="1032" creationId="{E659831F-0D9A-4C63-9EBB-8435B85A440F}"/>
          </ac:spMkLst>
        </pc:spChg>
        <pc:spChg chg="add">
          <ac:chgData name="Gustavo Santos" userId="85082b8744e524ff" providerId="LiveId" clId="{934D2C62-BF07-4353-A488-804D52A99EAB}" dt="2020-11-05T13:58:31.339" v="777" actId="26606"/>
          <ac:spMkLst>
            <pc:docMk/>
            <pc:sldMk cId="505614836" sldId="258"/>
            <ac:spMk id="1033" creationId="{E6995CE5-F890-4ABA-82A2-26507CE8D2A3}"/>
          </ac:spMkLst>
        </pc:spChg>
        <pc:spChg chg="add del">
          <ac:chgData name="Gustavo Santos" userId="85082b8744e524ff" providerId="LiveId" clId="{934D2C62-BF07-4353-A488-804D52A99EAB}" dt="2020-11-05T13:57:51.659" v="769" actId="26606"/>
          <ac:spMkLst>
            <pc:docMk/>
            <pc:sldMk cId="505614836" sldId="258"/>
            <ac:spMk id="1034" creationId="{9427AF5F-9A0E-42B7-A252-FD64C9885F9C}"/>
          </ac:spMkLst>
        </pc:spChg>
        <pc:spChg chg="add del">
          <ac:chgData name="Gustavo Santos" userId="85082b8744e524ff" providerId="LiveId" clId="{934D2C62-BF07-4353-A488-804D52A99EAB}" dt="2020-11-05T13:58:28.499" v="775"/>
          <ac:spMkLst>
            <pc:docMk/>
            <pc:sldMk cId="505614836" sldId="258"/>
            <ac:spMk id="1036" creationId="{201CC55D-ED54-4C5C-95E6-10947BD1103B}"/>
          </ac:spMkLst>
        </pc:spChg>
        <pc:spChg chg="add del">
          <ac:chgData name="Gustavo Santos" userId="85082b8744e524ff" providerId="LiveId" clId="{934D2C62-BF07-4353-A488-804D52A99EAB}" dt="2020-11-05T13:58:28.499" v="775"/>
          <ac:spMkLst>
            <pc:docMk/>
            <pc:sldMk cId="505614836" sldId="258"/>
            <ac:spMk id="1038" creationId="{3873B707-463F-40B0-8227-E8CC6C67EB25}"/>
          </ac:spMkLst>
        </pc:spChg>
        <pc:spChg chg="add del">
          <ac:chgData name="Gustavo Santos" userId="85082b8744e524ff" providerId="LiveId" clId="{934D2C62-BF07-4353-A488-804D52A99EAB}" dt="2020-11-05T13:58:28.499" v="775"/>
          <ac:spMkLst>
            <pc:docMk/>
            <pc:sldMk cId="505614836" sldId="258"/>
            <ac:spMk id="1039" creationId="{C13237C8-E62C-4F0D-A318-BD6FB6C2D138}"/>
          </ac:spMkLst>
        </pc:spChg>
        <pc:spChg chg="add del">
          <ac:chgData name="Gustavo Santos" userId="85082b8744e524ff" providerId="LiveId" clId="{934D2C62-BF07-4353-A488-804D52A99EAB}" dt="2020-11-05T13:58:28.499" v="775"/>
          <ac:spMkLst>
            <pc:docMk/>
            <pc:sldMk cId="505614836" sldId="258"/>
            <ac:spMk id="1040" creationId="{19C9EAEA-39D0-4B0E-A0EB-51E7B26740B1}"/>
          </ac:spMkLst>
        </pc:spChg>
        <pc:grpChg chg="add del">
          <ac:chgData name="Gustavo Santos" userId="85082b8744e524ff" providerId="LiveId" clId="{934D2C62-BF07-4353-A488-804D52A99EAB}" dt="2020-11-05T13:57:39.447" v="765" actId="26606"/>
          <ac:grpSpMkLst>
            <pc:docMk/>
            <pc:sldMk cId="505614836" sldId="258"/>
            <ac:grpSpMk id="73" creationId="{1DE889C7-FAD6-4397-98E2-05D503484459}"/>
          </ac:grpSpMkLst>
        </pc:grpChg>
        <pc:grpChg chg="add del">
          <ac:chgData name="Gustavo Santos" userId="85082b8744e524ff" providerId="LiveId" clId="{934D2C62-BF07-4353-A488-804D52A99EAB}" dt="2020-11-05T13:57:46.290" v="767" actId="26606"/>
          <ac:grpSpMkLst>
            <pc:docMk/>
            <pc:sldMk cId="505614836" sldId="258"/>
            <ac:grpSpMk id="1029" creationId="{B6BADB90-C74B-40D6-86DC-503F65FCE8DC}"/>
          </ac:grpSpMkLst>
        </pc:grpChg>
        <pc:grpChg chg="add del">
          <ac:chgData name="Gustavo Santos" userId="85082b8744e524ff" providerId="LiveId" clId="{934D2C62-BF07-4353-A488-804D52A99EAB}" dt="2020-11-05T13:58:28.499" v="775"/>
          <ac:grpSpMkLst>
            <pc:docMk/>
            <pc:sldMk cId="505614836" sldId="258"/>
            <ac:grpSpMk id="1037" creationId="{1DE889C7-FAD6-4397-98E2-05D503484459}"/>
          </ac:grpSpMkLst>
        </pc:grpChg>
        <pc:picChg chg="add mod">
          <ac:chgData name="Gustavo Santos" userId="85082b8744e524ff" providerId="LiveId" clId="{934D2C62-BF07-4353-A488-804D52A99EAB}" dt="2020-11-05T14:20:07.169" v="1111" actId="14100"/>
          <ac:picMkLst>
            <pc:docMk/>
            <pc:sldMk cId="505614836" sldId="258"/>
            <ac:picMk id="1026" creationId="{46BAB2C6-7972-42DD-B67A-B8C4E2B125B4}"/>
          </ac:picMkLst>
        </pc:picChg>
      </pc:sldChg>
      <pc:sldChg chg="addSp delSp modSp add mod setBg">
        <pc:chgData name="Gustavo Santos" userId="85082b8744e524ff" providerId="LiveId" clId="{934D2C62-BF07-4353-A488-804D52A99EAB}" dt="2020-11-05T14:40:44.959" v="1292" actId="1076"/>
        <pc:sldMkLst>
          <pc:docMk/>
          <pc:sldMk cId="174143304" sldId="259"/>
        </pc:sldMkLst>
        <pc:spChg chg="mod">
          <ac:chgData name="Gustavo Santos" userId="85082b8744e524ff" providerId="LiveId" clId="{934D2C62-BF07-4353-A488-804D52A99EAB}" dt="2020-11-05T14:10:17.693" v="916" actId="113"/>
          <ac:spMkLst>
            <pc:docMk/>
            <pc:sldMk cId="174143304" sldId="259"/>
            <ac:spMk id="2" creationId="{DFD992E6-4BC6-4191-9105-628CADB56E6E}"/>
          </ac:spMkLst>
        </pc:spChg>
        <pc:spChg chg="del mod">
          <ac:chgData name="Gustavo Santos" userId="85082b8744e524ff" providerId="LiveId" clId="{934D2C62-BF07-4353-A488-804D52A99EAB}" dt="2020-11-05T13:59:46.524" v="800"/>
          <ac:spMkLst>
            <pc:docMk/>
            <pc:sldMk cId="174143304" sldId="259"/>
            <ac:spMk id="3" creationId="{63BF783A-D8C1-49A8-AF3A-543F7C75A8BB}"/>
          </ac:spMkLst>
        </pc:spChg>
        <pc:spChg chg="add">
          <ac:chgData name="Gustavo Santos" userId="85082b8744e524ff" providerId="LiveId" clId="{934D2C62-BF07-4353-A488-804D52A99EAB}" dt="2020-11-05T13:58:58.781" v="799" actId="26606"/>
          <ac:spMkLst>
            <pc:docMk/>
            <pc:sldMk cId="174143304" sldId="259"/>
            <ac:spMk id="8" creationId="{7CB4857B-ED7C-444D-9F04-2F885114A1C2}"/>
          </ac:spMkLst>
        </pc:spChg>
        <pc:spChg chg="add del mod">
          <ac:chgData name="Gustavo Santos" userId="85082b8744e524ff" providerId="LiveId" clId="{934D2C62-BF07-4353-A488-804D52A99EAB}" dt="2020-11-05T14:33:53.621" v="1246" actId="478"/>
          <ac:spMkLst>
            <pc:docMk/>
            <pc:sldMk cId="174143304" sldId="259"/>
            <ac:spMk id="9" creationId="{DAD61F17-6195-4B16-BAA5-FF6A0F7C34DA}"/>
          </ac:spMkLst>
        </pc:spChg>
        <pc:spChg chg="add">
          <ac:chgData name="Gustavo Santos" userId="85082b8744e524ff" providerId="LiveId" clId="{934D2C62-BF07-4353-A488-804D52A99EAB}" dt="2020-11-05T13:58:58.781" v="799" actId="26606"/>
          <ac:spMkLst>
            <pc:docMk/>
            <pc:sldMk cId="174143304" sldId="259"/>
            <ac:spMk id="10" creationId="{D18046FB-44EA-4FD8-A585-EA09A319B2D0}"/>
          </ac:spMkLst>
        </pc:spChg>
        <pc:spChg chg="add del mod">
          <ac:chgData name="Gustavo Santos" userId="85082b8744e524ff" providerId="LiveId" clId="{934D2C62-BF07-4353-A488-804D52A99EAB}" dt="2020-11-05T14:35:28.470" v="1276" actId="478"/>
          <ac:spMkLst>
            <pc:docMk/>
            <pc:sldMk cId="174143304" sldId="259"/>
            <ac:spMk id="11" creationId="{E91DBB6B-8ACD-456A-B19B-6D707B6CB962}"/>
          </ac:spMkLst>
        </pc:spChg>
        <pc:spChg chg="add">
          <ac:chgData name="Gustavo Santos" userId="85082b8744e524ff" providerId="LiveId" clId="{934D2C62-BF07-4353-A488-804D52A99EAB}" dt="2020-11-05T13:58:58.781" v="799" actId="26606"/>
          <ac:spMkLst>
            <pc:docMk/>
            <pc:sldMk cId="174143304" sldId="259"/>
            <ac:spMk id="12" creationId="{479F5F2B-8B58-4140-AE6A-51F6C67B18D9}"/>
          </ac:spMkLst>
        </pc:spChg>
        <pc:spChg chg="add mod ord">
          <ac:chgData name="Gustavo Santos" userId="85082b8744e524ff" providerId="LiveId" clId="{934D2C62-BF07-4353-A488-804D52A99EAB}" dt="2020-11-05T14:13:45.001" v="989" actId="14100"/>
          <ac:spMkLst>
            <pc:docMk/>
            <pc:sldMk cId="174143304" sldId="259"/>
            <ac:spMk id="13" creationId="{67CF12E2-8C49-443A-8E7F-516AA7ED8FAC}"/>
          </ac:spMkLst>
        </pc:spChg>
        <pc:spChg chg="add del mod">
          <ac:chgData name="Gustavo Santos" userId="85082b8744e524ff" providerId="LiveId" clId="{934D2C62-BF07-4353-A488-804D52A99EAB}" dt="2020-11-05T14:34:59.941" v="1271" actId="478"/>
          <ac:spMkLst>
            <pc:docMk/>
            <pc:sldMk cId="174143304" sldId="259"/>
            <ac:spMk id="14" creationId="{D9C48FEE-3384-49B9-ADDF-EA834F61063D}"/>
          </ac:spMkLst>
        </pc:spChg>
        <pc:spChg chg="add mod">
          <ac:chgData name="Gustavo Santos" userId="85082b8744e524ff" providerId="LiveId" clId="{934D2C62-BF07-4353-A488-804D52A99EAB}" dt="2020-11-05T14:40:33.350" v="1290" actId="1076"/>
          <ac:spMkLst>
            <pc:docMk/>
            <pc:sldMk cId="174143304" sldId="259"/>
            <ac:spMk id="15" creationId="{BE9EDEC4-85D1-4D30-9C86-268D2BAB89FA}"/>
          </ac:spMkLst>
        </pc:spChg>
        <pc:spChg chg="add del mod">
          <ac:chgData name="Gustavo Santos" userId="85082b8744e524ff" providerId="LiveId" clId="{934D2C62-BF07-4353-A488-804D52A99EAB}" dt="2020-11-05T14:33:53.181" v="1245" actId="11529"/>
          <ac:spMkLst>
            <pc:docMk/>
            <pc:sldMk cId="174143304" sldId="259"/>
            <ac:spMk id="16" creationId="{C787514B-F29E-4E64-B444-AD72286069EE}"/>
          </ac:spMkLst>
        </pc:spChg>
        <pc:spChg chg="add mod">
          <ac:chgData name="Gustavo Santos" userId="85082b8744e524ff" providerId="LiveId" clId="{934D2C62-BF07-4353-A488-804D52A99EAB}" dt="2020-11-05T14:35:45.509" v="1281" actId="14100"/>
          <ac:spMkLst>
            <pc:docMk/>
            <pc:sldMk cId="174143304" sldId="259"/>
            <ac:spMk id="17" creationId="{03E73ED7-19A3-4AD2-98D3-ACAC8C28144E}"/>
          </ac:spMkLst>
        </pc:spChg>
        <pc:spChg chg="add mod">
          <ac:chgData name="Gustavo Santos" userId="85082b8744e524ff" providerId="LiveId" clId="{934D2C62-BF07-4353-A488-804D52A99EAB}" dt="2020-11-05T14:28:41.605" v="1235" actId="121"/>
          <ac:spMkLst>
            <pc:docMk/>
            <pc:sldMk cId="174143304" sldId="259"/>
            <ac:spMk id="18" creationId="{926785BE-9BDD-43B5-B796-A73379A574EF}"/>
          </ac:spMkLst>
        </pc:spChg>
        <pc:spChg chg="add del mod">
          <ac:chgData name="Gustavo Santos" userId="85082b8744e524ff" providerId="LiveId" clId="{934D2C62-BF07-4353-A488-804D52A99EAB}" dt="2020-11-05T14:35:52.615" v="1283" actId="478"/>
          <ac:spMkLst>
            <pc:docMk/>
            <pc:sldMk cId="174143304" sldId="259"/>
            <ac:spMk id="19" creationId="{E0695A77-30FE-4DDA-8876-916190A4BBA3}"/>
          </ac:spMkLst>
        </pc:spChg>
        <pc:spChg chg="add del mod">
          <ac:chgData name="Gustavo Santos" userId="85082b8744e524ff" providerId="LiveId" clId="{934D2C62-BF07-4353-A488-804D52A99EAB}" dt="2020-11-05T14:33:00.850" v="1237" actId="478"/>
          <ac:spMkLst>
            <pc:docMk/>
            <pc:sldMk cId="174143304" sldId="259"/>
            <ac:spMk id="20" creationId="{C00D3887-5DCF-4A45-B849-90148A028213}"/>
          </ac:spMkLst>
        </pc:spChg>
        <pc:spChg chg="add mod">
          <ac:chgData name="Gustavo Santos" userId="85082b8744e524ff" providerId="LiveId" clId="{934D2C62-BF07-4353-A488-804D52A99EAB}" dt="2020-11-05T14:36:04.925" v="1286" actId="14100"/>
          <ac:spMkLst>
            <pc:docMk/>
            <pc:sldMk cId="174143304" sldId="259"/>
            <ac:spMk id="21" creationId="{AB1FE03F-1843-4124-8B57-7C59545DBFA0}"/>
          </ac:spMkLst>
        </pc:spChg>
        <pc:spChg chg="add mod">
          <ac:chgData name="Gustavo Santos" userId="85082b8744e524ff" providerId="LiveId" clId="{934D2C62-BF07-4353-A488-804D52A99EAB}" dt="2020-11-05T14:28:38.142" v="1234" actId="121"/>
          <ac:spMkLst>
            <pc:docMk/>
            <pc:sldMk cId="174143304" sldId="259"/>
            <ac:spMk id="23" creationId="{F289699B-21A8-4E26-84B7-3F3D66D07F5A}"/>
          </ac:spMkLst>
        </pc:spChg>
        <pc:spChg chg="add mod">
          <ac:chgData name="Gustavo Santos" userId="85082b8744e524ff" providerId="LiveId" clId="{934D2C62-BF07-4353-A488-804D52A99EAB}" dt="2020-11-05T14:35:43.530" v="1280" actId="1076"/>
          <ac:spMkLst>
            <pc:docMk/>
            <pc:sldMk cId="174143304" sldId="259"/>
            <ac:spMk id="24" creationId="{78D02130-8DDD-4D71-A52E-F90459857C11}"/>
          </ac:spMkLst>
        </pc:spChg>
        <pc:spChg chg="add mod">
          <ac:chgData name="Gustavo Santos" userId="85082b8744e524ff" providerId="LiveId" clId="{934D2C62-BF07-4353-A488-804D52A99EAB}" dt="2020-11-05T14:12:18.816" v="966" actId="1076"/>
          <ac:spMkLst>
            <pc:docMk/>
            <pc:sldMk cId="174143304" sldId="259"/>
            <ac:spMk id="26" creationId="{B13028DD-BB0B-47DE-A43D-4C34B349AA39}"/>
          </ac:spMkLst>
        </pc:spChg>
        <pc:spChg chg="add mod">
          <ac:chgData name="Gustavo Santos" userId="85082b8744e524ff" providerId="LiveId" clId="{934D2C62-BF07-4353-A488-804D52A99EAB}" dt="2020-11-05T14:34:04.498" v="1267" actId="20577"/>
          <ac:spMkLst>
            <pc:docMk/>
            <pc:sldMk cId="174143304" sldId="259"/>
            <ac:spMk id="27" creationId="{DA151C08-838C-4DCA-A7C9-E1B672B2DD68}"/>
          </ac:spMkLst>
        </pc:spChg>
        <pc:spChg chg="add del mod">
          <ac:chgData name="Gustavo Santos" userId="85082b8744e524ff" providerId="LiveId" clId="{934D2C62-BF07-4353-A488-804D52A99EAB}" dt="2020-11-05T14:35:32.742" v="1277" actId="478"/>
          <ac:spMkLst>
            <pc:docMk/>
            <pc:sldMk cId="174143304" sldId="259"/>
            <ac:spMk id="28" creationId="{E89DF10D-078A-4070-94B6-BAA5E4E5A283}"/>
          </ac:spMkLst>
        </pc:spChg>
        <pc:spChg chg="add mod">
          <ac:chgData name="Gustavo Santos" userId="85082b8744e524ff" providerId="LiveId" clId="{934D2C62-BF07-4353-A488-804D52A99EAB}" dt="2020-11-05T14:24:04.955" v="1162" actId="1076"/>
          <ac:spMkLst>
            <pc:docMk/>
            <pc:sldMk cId="174143304" sldId="259"/>
            <ac:spMk id="30" creationId="{91822E2A-DE3A-4D34-9A25-D8F46B812493}"/>
          </ac:spMkLst>
        </pc:spChg>
        <pc:spChg chg="add mod">
          <ac:chgData name="Gustavo Santos" userId="85082b8744e524ff" providerId="LiveId" clId="{934D2C62-BF07-4353-A488-804D52A99EAB}" dt="2020-11-05T14:15:53.739" v="1059" actId="1035"/>
          <ac:spMkLst>
            <pc:docMk/>
            <pc:sldMk cId="174143304" sldId="259"/>
            <ac:spMk id="32" creationId="{08FC2386-9D25-4B17-ADFB-8CE35135D9E1}"/>
          </ac:spMkLst>
        </pc:spChg>
        <pc:spChg chg="add mod">
          <ac:chgData name="Gustavo Santos" userId="85082b8744e524ff" providerId="LiveId" clId="{934D2C62-BF07-4353-A488-804D52A99EAB}" dt="2020-11-05T14:24:16.429" v="1165" actId="1076"/>
          <ac:spMkLst>
            <pc:docMk/>
            <pc:sldMk cId="174143304" sldId="259"/>
            <ac:spMk id="33" creationId="{262B0009-FB1C-42F9-A724-C93AF5663761}"/>
          </ac:spMkLst>
        </pc:spChg>
        <pc:spChg chg="add mod">
          <ac:chgData name="Gustavo Santos" userId="85082b8744e524ff" providerId="LiveId" clId="{934D2C62-BF07-4353-A488-804D52A99EAB}" dt="2020-11-05T14:40:37.510" v="1291" actId="1076"/>
          <ac:spMkLst>
            <pc:docMk/>
            <pc:sldMk cId="174143304" sldId="259"/>
            <ac:spMk id="34" creationId="{370057BD-603F-4595-AC97-561EC241FB69}"/>
          </ac:spMkLst>
        </pc:spChg>
        <pc:spChg chg="add mod">
          <ac:chgData name="Gustavo Santos" userId="85082b8744e524ff" providerId="LiveId" clId="{934D2C62-BF07-4353-A488-804D52A99EAB}" dt="2020-11-05T14:40:44.959" v="1292" actId="1076"/>
          <ac:spMkLst>
            <pc:docMk/>
            <pc:sldMk cId="174143304" sldId="259"/>
            <ac:spMk id="35" creationId="{F2E450B6-D39E-4096-B952-DF07118EBA6F}"/>
          </ac:spMkLst>
        </pc:spChg>
        <pc:spChg chg="add mod">
          <ac:chgData name="Gustavo Santos" userId="85082b8744e524ff" providerId="LiveId" clId="{934D2C62-BF07-4353-A488-804D52A99EAB}" dt="2020-11-05T14:28:38.142" v="1234" actId="121"/>
          <ac:spMkLst>
            <pc:docMk/>
            <pc:sldMk cId="174143304" sldId="259"/>
            <ac:spMk id="36" creationId="{C76E3757-02D9-4799-82F0-1D7C8088210F}"/>
          </ac:spMkLst>
        </pc:spChg>
        <pc:spChg chg="add mod">
          <ac:chgData name="Gustavo Santos" userId="85082b8744e524ff" providerId="LiveId" clId="{934D2C62-BF07-4353-A488-804D52A99EAB}" dt="2020-11-05T14:36:38.609" v="1287" actId="1076"/>
          <ac:spMkLst>
            <pc:docMk/>
            <pc:sldMk cId="174143304" sldId="259"/>
            <ac:spMk id="37" creationId="{BF022AE8-6EBF-4C5F-80E1-2F2C9E468914}"/>
          </ac:spMkLst>
        </pc:spChg>
        <pc:spChg chg="add mod">
          <ac:chgData name="Gustavo Santos" userId="85082b8744e524ff" providerId="LiveId" clId="{934D2C62-BF07-4353-A488-804D52A99EAB}" dt="2020-11-05T14:34:08.970" v="1269" actId="6549"/>
          <ac:spMkLst>
            <pc:docMk/>
            <pc:sldMk cId="174143304" sldId="259"/>
            <ac:spMk id="38" creationId="{8286843E-51AB-40CF-B7E7-36ABD2BF2120}"/>
          </ac:spMkLst>
        </pc:spChg>
        <pc:spChg chg="add mod">
          <ac:chgData name="Gustavo Santos" userId="85082b8744e524ff" providerId="LiveId" clId="{934D2C62-BF07-4353-A488-804D52A99EAB}" dt="2020-11-05T14:28:41.605" v="1235" actId="121"/>
          <ac:spMkLst>
            <pc:docMk/>
            <pc:sldMk cId="174143304" sldId="259"/>
            <ac:spMk id="39" creationId="{F75A9988-CE93-4710-B53D-DAFDE99475C3}"/>
          </ac:spMkLst>
        </pc:spChg>
        <pc:spChg chg="add del mod">
          <ac:chgData name="Gustavo Santos" userId="85082b8744e524ff" providerId="LiveId" clId="{934D2C62-BF07-4353-A488-804D52A99EAB}" dt="2020-11-05T14:35:36.461" v="1278" actId="478"/>
          <ac:spMkLst>
            <pc:docMk/>
            <pc:sldMk cId="174143304" sldId="259"/>
            <ac:spMk id="40" creationId="{01FF33E0-2E61-4D55-9229-0C59081B6AFF}"/>
          </ac:spMkLst>
        </pc:spChg>
        <pc:picChg chg="add mod">
          <ac:chgData name="Gustavo Santos" userId="85082b8744e524ff" providerId="LiveId" clId="{934D2C62-BF07-4353-A488-804D52A99EAB}" dt="2020-11-05T14:04:15.297" v="846" actId="1076"/>
          <ac:picMkLst>
            <pc:docMk/>
            <pc:sldMk cId="174143304" sldId="259"/>
            <ac:picMk id="5" creationId="{23C05CCF-01E5-4DDD-B971-7F33B02AA57F}"/>
          </ac:picMkLst>
        </pc:picChg>
        <pc:picChg chg="add mod">
          <ac:chgData name="Gustavo Santos" userId="85082b8744e524ff" providerId="LiveId" clId="{934D2C62-BF07-4353-A488-804D52A99EAB}" dt="2020-11-05T14:35:39.692" v="1279" actId="1076"/>
          <ac:picMkLst>
            <pc:docMk/>
            <pc:sldMk cId="174143304" sldId="259"/>
            <ac:picMk id="25" creationId="{7681E154-5A96-436B-A802-43AFA51599BA}"/>
          </ac:picMkLst>
        </pc:picChg>
        <pc:picChg chg="add mod">
          <ac:chgData name="Gustavo Santos" userId="85082b8744e524ff" providerId="LiveId" clId="{934D2C62-BF07-4353-A488-804D52A99EAB}" dt="2020-11-05T14:23:30.727" v="1152" actId="1076"/>
          <ac:picMkLst>
            <pc:docMk/>
            <pc:sldMk cId="174143304" sldId="259"/>
            <ac:picMk id="2050" creationId="{B0D82D27-020B-47A4-A61E-DD718F9142D9}"/>
          </ac:picMkLst>
        </pc:picChg>
        <pc:picChg chg="add mod">
          <ac:chgData name="Gustavo Santos" userId="85082b8744e524ff" providerId="LiveId" clId="{934D2C62-BF07-4353-A488-804D52A99EAB}" dt="2020-11-05T14:23:00.957" v="1141" actId="1076"/>
          <ac:picMkLst>
            <pc:docMk/>
            <pc:sldMk cId="174143304" sldId="259"/>
            <ac:picMk id="2052" creationId="{FDD2FD37-E4C3-466E-8167-BFDE3B0713CC}"/>
          </ac:picMkLst>
        </pc:picChg>
        <pc:picChg chg="add mod">
          <ac:chgData name="Gustavo Santos" userId="85082b8744e524ff" providerId="LiveId" clId="{934D2C62-BF07-4353-A488-804D52A99EAB}" dt="2020-11-05T14:13:31.927" v="977" actId="1076"/>
          <ac:picMkLst>
            <pc:docMk/>
            <pc:sldMk cId="174143304" sldId="259"/>
            <ac:picMk id="2054" creationId="{9E359FBE-1419-48EC-BCFD-3C07BD8B1EC8}"/>
          </ac:picMkLst>
        </pc:picChg>
        <pc:picChg chg="add del mod">
          <ac:chgData name="Gustavo Santos" userId="85082b8744e524ff" providerId="LiveId" clId="{934D2C62-BF07-4353-A488-804D52A99EAB}" dt="2020-11-05T14:35:25.353" v="1275" actId="478"/>
          <ac:picMkLst>
            <pc:docMk/>
            <pc:sldMk cId="174143304" sldId="259"/>
            <ac:picMk id="2056" creationId="{535DD089-DB93-4B8E-A9E5-84077EC3A4EA}"/>
          </ac:picMkLst>
        </pc:picChg>
        <pc:picChg chg="add mod">
          <ac:chgData name="Gustavo Santos" userId="85082b8744e524ff" providerId="LiveId" clId="{934D2C62-BF07-4353-A488-804D52A99EAB}" dt="2020-11-05T14:24:04.955" v="1162" actId="1076"/>
          <ac:picMkLst>
            <pc:docMk/>
            <pc:sldMk cId="174143304" sldId="259"/>
            <ac:picMk id="2058" creationId="{DCCCA4EB-79B6-4B1F-A721-E02B57842F63}"/>
          </ac:picMkLst>
        </pc:picChg>
        <pc:picChg chg="add mod">
          <ac:chgData name="Gustavo Santos" userId="85082b8744e524ff" providerId="LiveId" clId="{934D2C62-BF07-4353-A488-804D52A99EAB}" dt="2020-11-05T14:22:41.066" v="1137" actId="1076"/>
          <ac:picMkLst>
            <pc:docMk/>
            <pc:sldMk cId="174143304" sldId="259"/>
            <ac:picMk id="2060" creationId="{DA096F68-8569-4562-AAF4-A4860A47D9CB}"/>
          </ac:picMkLst>
        </pc:picChg>
        <pc:picChg chg="add mod">
          <ac:chgData name="Gustavo Santos" userId="85082b8744e524ff" providerId="LiveId" clId="{934D2C62-BF07-4353-A488-804D52A99EAB}" dt="2020-11-05T14:11:16.159" v="923" actId="1076"/>
          <ac:picMkLst>
            <pc:docMk/>
            <pc:sldMk cId="174143304" sldId="259"/>
            <ac:picMk id="2062" creationId="{D96AA42F-2C3D-4BDA-9728-C922A61E8433}"/>
          </ac:picMkLst>
        </pc:picChg>
        <pc:cxnChg chg="add del mod">
          <ac:chgData name="Gustavo Santos" userId="85082b8744e524ff" providerId="LiveId" clId="{934D2C62-BF07-4353-A488-804D52A99EAB}" dt="2020-11-05T14:04:08.532" v="843" actId="478"/>
          <ac:cxnSpMkLst>
            <pc:docMk/>
            <pc:sldMk cId="174143304" sldId="259"/>
            <ac:cxnSpMk id="7" creationId="{B26E29BA-95B1-4BA2-84D8-B9239815A92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3D2E6-872A-48D1-8144-D59AB5C0E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F181D4-F9E1-4C35-960B-2A9AD22AA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F4B9E2-A3FD-4531-B155-10C79970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E36E-3EBC-4D6B-ACA6-5C0AAC4C52B5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663CBD-7CE7-409D-8C08-9EDD77F4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481D60-A1BB-42A1-82B2-F2CFB94F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507-A134-44B2-BFDA-163A750C68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4EA6F-EDED-480E-A91B-BE3855D5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F51EA3-21BE-4F60-B32E-669FDDC04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BABE11-2741-4383-BB3C-F8DC878E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E36E-3EBC-4D6B-ACA6-5C0AAC4C52B5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90818-B76D-4E5D-8D91-00080CD6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32131D-A070-4E37-B25A-3AC6ED97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507-A134-44B2-BFDA-163A750C68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24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437237-1C12-45A0-BB41-74B3356C3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CBD8CC-79DE-428C-8BD3-91312350F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9AFACA-4939-4EBB-AFF7-3A314E11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E36E-3EBC-4D6B-ACA6-5C0AAC4C52B5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F37DA3-1CCE-4058-97AF-B580AB9A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7968BE-82DE-40E9-9326-5E841723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507-A134-44B2-BFDA-163A750C68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11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22338-3727-44DE-ABD2-59B24539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4C6D4C-D5BC-43D8-A72C-9B1508D4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8452D5-DB02-4FAD-9245-DFBC407E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E36E-3EBC-4D6B-ACA6-5C0AAC4C52B5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BAFCAB-3655-40DB-8CAA-D217427D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516F9D-8780-4C27-9B2F-E6B7A1D6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507-A134-44B2-BFDA-163A750C68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67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2D111-05C1-4507-A73E-E40FA09A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B1A2D3-BE85-4E45-92C1-33FB18710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3E0E57-66D3-4FAE-8E4C-378433D2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E36E-3EBC-4D6B-ACA6-5C0AAC4C52B5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5E0E5B-8C81-4B63-8CBE-FE9B3AE5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B61770-7D9C-4599-8681-476BED93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507-A134-44B2-BFDA-163A750C68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81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D4426-9067-419B-BC55-B13954DD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47BA5D-69DC-4E47-9328-DE2C00CED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6F8EA6-E8F1-4C07-B752-A5C6EA292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D710A4-B98D-4B91-A8BA-F7CD7EC9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E36E-3EBC-4D6B-ACA6-5C0AAC4C52B5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219C93-6AB0-4965-B42E-06213425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F4EDD4-B964-4D0A-8E7D-523082DC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507-A134-44B2-BFDA-163A750C68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2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98FC4-E4C6-467D-93FA-A3FC2C31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0F15B2-81EA-4F8F-8469-5E9E3D762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36AC0C-8356-416A-894C-F44E452D1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3F9372-9248-4847-B0D9-A17C36DFB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A64246-5F99-450C-891E-9F72BE273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9080B8-604D-4270-9485-0994DC76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E36E-3EBC-4D6B-ACA6-5C0AAC4C52B5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30C6C6-EBC4-4F73-9969-1B6E0E66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0130CE-54D2-406E-AAEB-1D0EC7E3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507-A134-44B2-BFDA-163A750C68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33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EE63D-98F4-4711-AB11-7999D665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761264-4F20-4295-AFDF-B1C029BA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E36E-3EBC-4D6B-ACA6-5C0AAC4C52B5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EA5911-DA17-431F-87B7-5C144B13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0C86CB-9A1D-432F-9694-E62FA1CD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507-A134-44B2-BFDA-163A750C68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7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736D11-B40F-4BC8-9E4B-3862170A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E36E-3EBC-4D6B-ACA6-5C0AAC4C52B5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53A9F0-8E06-41E1-9238-F6834D8D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BE785E-B8D4-4F74-881A-C5CC2590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507-A134-44B2-BFDA-163A750C68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81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260D8-DE2E-4CBA-92E5-34A2FE59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ABD807-C9AA-46E6-88D9-2DC5590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85AED0-52AE-4AF1-AEE4-15E62BCC3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F75070-90E4-413F-B84F-101CB296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E36E-3EBC-4D6B-ACA6-5C0AAC4C52B5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30FBBC-0D8A-4A98-818B-384095A5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CBA673-C314-4FB6-A60F-478A4FCF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507-A134-44B2-BFDA-163A750C68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34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23D0C-9A2A-40BF-AAE3-5E99BA5C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31F1D7D-A11C-4D2D-B0DE-192836D4D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40FEB3-B85D-42FA-85BF-1AFBEA755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A5E5C0-8EB1-49A4-96D2-C2B8B1A6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E36E-3EBC-4D6B-ACA6-5C0AAC4C52B5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E481A2-3451-4122-B15C-6073314E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3E79F8-00A8-4C9E-8850-1933D856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2507-A134-44B2-BFDA-163A750C68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45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049D3-4E21-48C2-89BD-C156E301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5754D2-9CF3-4D16-9503-0BBF2B3B1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3CBCCA-494D-4702-8BFC-5A1DB76C3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9E36E-3EBC-4D6B-ACA6-5C0AAC4C52B5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466D41-173D-480F-A6C1-3ADF56F0F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0C2096-D067-4221-9CDC-1CBBD0E35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F2507-A134-44B2-BFDA-163A750C68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0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6D676D-793B-4B2B-B92F-D8E88D3C4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pt-BR" sz="7200"/>
              <a:t>Bicicleta de Uso Compartilhado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0395F3-ED3F-43B4-B07B-399C04231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pt-BR" dirty="0"/>
              <a:t>Grupo 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06C07C-713F-46E8-BC55-121E3721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pt-BR" sz="4800" b="1" dirty="0"/>
              <a:t>Objetivo do Sistema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59C1E5-D05B-4A67-AB2D-AAFCF0B4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pt-BR" sz="3600" dirty="0"/>
              <a:t>Criar uma solução para o compartilhamento de bicicletas para um grupo de pessoas previamente cadastradas em um aplicativo.</a:t>
            </a:r>
          </a:p>
          <a:p>
            <a:pPr marL="0" indent="0"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78728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D36A2E-2153-4AF3-B074-79E1FF37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BR" sz="4800"/>
              <a:t>Descrição do Funcionamento:</a:t>
            </a:r>
          </a:p>
        </p:txBody>
      </p:sp>
      <p:sp>
        <p:nvSpPr>
          <p:cNvPr id="1031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3A90A-3005-4844-A1AC-0837E830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46" y="2559049"/>
            <a:ext cx="5047468" cy="3639450"/>
          </a:xfrm>
        </p:spPr>
        <p:txBody>
          <a:bodyPr anchor="ctr">
            <a:noAutofit/>
          </a:bodyPr>
          <a:lstStyle/>
          <a:p>
            <a:r>
              <a:rPr lang="pt-BR" sz="1700" dirty="0"/>
              <a:t>Existe um totem, que controla a liberação e devolução de um grupo de bicicletas;</a:t>
            </a:r>
          </a:p>
          <a:p>
            <a:r>
              <a:rPr lang="pt-BR" sz="1700" dirty="0"/>
              <a:t>A bicicletas são identificadas individualmente por RFID;</a:t>
            </a:r>
          </a:p>
          <a:p>
            <a:r>
              <a:rPr lang="pt-BR" sz="1700" dirty="0"/>
              <a:t>Cada bicicleta também terá uma identificação visual única (número identificador).</a:t>
            </a:r>
          </a:p>
          <a:p>
            <a:r>
              <a:rPr lang="pt-BR" sz="1700" dirty="0"/>
              <a:t>A liberação do totem é feita através de uma solicitação ao APP do Smartphone;</a:t>
            </a:r>
          </a:p>
          <a:p>
            <a:r>
              <a:rPr lang="pt-BR" sz="1700" dirty="0"/>
              <a:t>A devolução é feita após o totem identificar a bicicleta (não será detalhado nesse escopo);</a:t>
            </a:r>
          </a:p>
          <a:p>
            <a:r>
              <a:rPr lang="pt-BR" sz="1700" dirty="0"/>
              <a:t>O cadastramento de usuários e forma de pagamento não estão sendo contemplados na solução.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BAB2C6-7972-42DD-B67A-B8C4E2B12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6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1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992E6-4BC6-4191-9105-628CADB5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b="1" dirty="0"/>
              <a:t>Arquitetura Funcional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Espaço Reservado para Conteúdo 4" descr="Ícone&#10;&#10;Descrição gerada automaticamente">
            <a:extLst>
              <a:ext uri="{FF2B5EF4-FFF2-40B4-BE49-F238E27FC236}">
                <a16:creationId xmlns:a16="http://schemas.microsoft.com/office/drawing/2014/main" id="{23C05CCF-01E5-4DDD-B971-7F33B02AA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797" y="2045470"/>
            <a:ext cx="1197734" cy="1197734"/>
          </a:xfr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DD2FD37-E4C3-466E-8167-BFDE3B071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52095" y="3590015"/>
            <a:ext cx="3091388" cy="237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CCCA4EB-79B6-4B1F-A721-E02B57842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669" y="4747934"/>
            <a:ext cx="1402251" cy="149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ta: da Esquerda para a Direita 8">
            <a:extLst>
              <a:ext uri="{FF2B5EF4-FFF2-40B4-BE49-F238E27FC236}">
                <a16:creationId xmlns:a16="http://schemas.microsoft.com/office/drawing/2014/main" id="{DAD61F17-6195-4B16-BAA5-FF6A0F7C34DA}"/>
              </a:ext>
            </a:extLst>
          </p:cNvPr>
          <p:cNvSpPr/>
          <p:nvPr/>
        </p:nvSpPr>
        <p:spPr>
          <a:xfrm>
            <a:off x="6050728" y="5611169"/>
            <a:ext cx="1077954" cy="4493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: da Esquerda para a Direita 16">
            <a:extLst>
              <a:ext uri="{FF2B5EF4-FFF2-40B4-BE49-F238E27FC236}">
                <a16:creationId xmlns:a16="http://schemas.microsoft.com/office/drawing/2014/main" id="{03E73ED7-19A3-4AD2-98D3-ACAC8C28144E}"/>
              </a:ext>
            </a:extLst>
          </p:cNvPr>
          <p:cNvSpPr/>
          <p:nvPr/>
        </p:nvSpPr>
        <p:spPr>
          <a:xfrm>
            <a:off x="7322446" y="2482234"/>
            <a:ext cx="2089409" cy="5463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8" name="Seta: da Esquerda para a Direita 17">
            <a:extLst>
              <a:ext uri="{FF2B5EF4-FFF2-40B4-BE49-F238E27FC236}">
                <a16:creationId xmlns:a16="http://schemas.microsoft.com/office/drawing/2014/main" id="{926785BE-9BDD-43B5-B796-A73379A574EF}"/>
              </a:ext>
            </a:extLst>
          </p:cNvPr>
          <p:cNvSpPr/>
          <p:nvPr/>
        </p:nvSpPr>
        <p:spPr>
          <a:xfrm>
            <a:off x="4578718" y="2427023"/>
            <a:ext cx="1244072" cy="5463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DA096F68-8569-4562-AAF4-A4860A47D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535" y="5495502"/>
            <a:ext cx="1028151" cy="129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D96AA42F-2C3D-4BDA-9728-C922A61E8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322" y="2045470"/>
            <a:ext cx="1039152" cy="112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eta: da Esquerda para a Direita 22">
            <a:extLst>
              <a:ext uri="{FF2B5EF4-FFF2-40B4-BE49-F238E27FC236}">
                <a16:creationId xmlns:a16="http://schemas.microsoft.com/office/drawing/2014/main" id="{F289699B-21A8-4E26-84B7-3F3D66D07F5A}"/>
              </a:ext>
            </a:extLst>
          </p:cNvPr>
          <p:cNvSpPr/>
          <p:nvPr/>
        </p:nvSpPr>
        <p:spPr>
          <a:xfrm>
            <a:off x="2379858" y="2458107"/>
            <a:ext cx="1039152" cy="5242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8D02130-8DDD-4D71-A52E-F90459857C11}"/>
              </a:ext>
            </a:extLst>
          </p:cNvPr>
          <p:cNvSpPr txBox="1"/>
          <p:nvPr/>
        </p:nvSpPr>
        <p:spPr>
          <a:xfrm>
            <a:off x="6116103" y="3342033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Broker</a:t>
            </a:r>
          </a:p>
        </p:txBody>
      </p:sp>
      <p:pic>
        <p:nvPicPr>
          <p:cNvPr id="25" name="Picture 14">
            <a:extLst>
              <a:ext uri="{FF2B5EF4-FFF2-40B4-BE49-F238E27FC236}">
                <a16:creationId xmlns:a16="http://schemas.microsoft.com/office/drawing/2014/main" id="{7681E154-5A96-436B-A802-43AFA5159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40" y="2217112"/>
            <a:ext cx="1003956" cy="108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B13028DD-BB0B-47DE-A43D-4C34B349AA39}"/>
              </a:ext>
            </a:extLst>
          </p:cNvPr>
          <p:cNvSpPr txBox="1"/>
          <p:nvPr/>
        </p:nvSpPr>
        <p:spPr>
          <a:xfrm>
            <a:off x="3461674" y="3255137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Controle</a:t>
            </a:r>
            <a:br>
              <a:rPr lang="pt-BR" dirty="0"/>
            </a:br>
            <a:r>
              <a:rPr lang="pt-BR" dirty="0"/>
              <a:t>de dados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A151C08-838C-4DCA-A7C9-E1B672B2DD68}"/>
              </a:ext>
            </a:extLst>
          </p:cNvPr>
          <p:cNvSpPr txBox="1"/>
          <p:nvPr/>
        </p:nvSpPr>
        <p:spPr>
          <a:xfrm>
            <a:off x="8077917" y="5994290"/>
            <a:ext cx="293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Atuador / sensor de bloqueio</a:t>
            </a:r>
          </a:p>
        </p:txBody>
      </p:sp>
      <p:sp>
        <p:nvSpPr>
          <p:cNvPr id="13" name="Fluxograma: Disco Magnético 12">
            <a:extLst>
              <a:ext uri="{FF2B5EF4-FFF2-40B4-BE49-F238E27FC236}">
                <a16:creationId xmlns:a16="http://schemas.microsoft.com/office/drawing/2014/main" id="{67CF12E2-8C49-443A-8E7F-516AA7ED8FAC}"/>
              </a:ext>
            </a:extLst>
          </p:cNvPr>
          <p:cNvSpPr/>
          <p:nvPr/>
        </p:nvSpPr>
        <p:spPr>
          <a:xfrm>
            <a:off x="1212069" y="2336800"/>
            <a:ext cx="1039152" cy="122078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4" name="Picture 6" descr="Lock, password, protected, protection, database icon - Download">
            <a:extLst>
              <a:ext uri="{FF2B5EF4-FFF2-40B4-BE49-F238E27FC236}">
                <a16:creationId xmlns:a16="http://schemas.microsoft.com/office/drawing/2014/main" id="{9E359FBE-1419-48EC-BCFD-3C07BD8B1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3" y="2253756"/>
            <a:ext cx="1520355" cy="152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822E2A-DE3A-4D34-9A25-D8F46B812493}"/>
              </a:ext>
            </a:extLst>
          </p:cNvPr>
          <p:cNvSpPr txBox="1"/>
          <p:nvPr/>
        </p:nvSpPr>
        <p:spPr>
          <a:xfrm>
            <a:off x="4742803" y="6203650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Gateway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8FC2386-9D25-4B17-ADFB-8CE35135D9E1}"/>
              </a:ext>
            </a:extLst>
          </p:cNvPr>
          <p:cNvSpPr txBox="1"/>
          <p:nvPr/>
        </p:nvSpPr>
        <p:spPr>
          <a:xfrm>
            <a:off x="1219923" y="3646582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Database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62B0009-FB1C-42F9-A724-C93AF5663761}"/>
              </a:ext>
            </a:extLst>
          </p:cNvPr>
          <p:cNvSpPr txBox="1"/>
          <p:nvPr/>
        </p:nvSpPr>
        <p:spPr>
          <a:xfrm>
            <a:off x="6050846" y="6035212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Bluetooth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D82D27-020B-47A4-A61E-DD718F914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301" y="3808309"/>
            <a:ext cx="769588" cy="73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370057BD-603F-4595-AC97-561EC241FB69}"/>
              </a:ext>
            </a:extLst>
          </p:cNvPr>
          <p:cNvSpPr txBox="1"/>
          <p:nvPr/>
        </p:nvSpPr>
        <p:spPr>
          <a:xfrm>
            <a:off x="6722004" y="459245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RFID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2E450B6-D39E-4096-B952-DF07118EBA6F}"/>
              </a:ext>
            </a:extLst>
          </p:cNvPr>
          <p:cNvSpPr txBox="1"/>
          <p:nvPr/>
        </p:nvSpPr>
        <p:spPr>
          <a:xfrm>
            <a:off x="8245766" y="225375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IP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76E3757-02D9-4799-82F0-1D7C8088210F}"/>
              </a:ext>
            </a:extLst>
          </p:cNvPr>
          <p:cNvSpPr txBox="1"/>
          <p:nvPr/>
        </p:nvSpPr>
        <p:spPr>
          <a:xfrm>
            <a:off x="2744025" y="224235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IP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F022AE8-6EBF-4C5F-80E1-2F2C9E468914}"/>
              </a:ext>
            </a:extLst>
          </p:cNvPr>
          <p:cNvSpPr txBox="1"/>
          <p:nvPr/>
        </p:nvSpPr>
        <p:spPr>
          <a:xfrm>
            <a:off x="5243196" y="380830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IP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286843E-51AB-40CF-B7E7-36ABD2BF2120}"/>
              </a:ext>
            </a:extLst>
          </p:cNvPr>
          <p:cNvSpPr txBox="1"/>
          <p:nvPr/>
        </p:nvSpPr>
        <p:spPr>
          <a:xfrm>
            <a:off x="8044378" y="6247058"/>
            <a:ext cx="210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(Bluetooth ou cabo)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75A9988-CE93-4710-B53D-DAFDE99475C3}"/>
              </a:ext>
            </a:extLst>
          </p:cNvPr>
          <p:cNvSpPr txBox="1"/>
          <p:nvPr/>
        </p:nvSpPr>
        <p:spPr>
          <a:xfrm>
            <a:off x="5029184" y="221893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IP</a:t>
            </a:r>
          </a:p>
        </p:txBody>
      </p:sp>
      <p:sp>
        <p:nvSpPr>
          <p:cNvPr id="15" name="Seta: para a Esquerda 14">
            <a:extLst>
              <a:ext uri="{FF2B5EF4-FFF2-40B4-BE49-F238E27FC236}">
                <a16:creationId xmlns:a16="http://schemas.microsoft.com/office/drawing/2014/main" id="{BE9EDEC4-85D1-4D30-9C86-268D2BAB89FA}"/>
              </a:ext>
            </a:extLst>
          </p:cNvPr>
          <p:cNvSpPr/>
          <p:nvPr/>
        </p:nvSpPr>
        <p:spPr>
          <a:xfrm>
            <a:off x="6116103" y="4859278"/>
            <a:ext cx="1722509" cy="4363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Dobrada 20">
            <a:extLst>
              <a:ext uri="{FF2B5EF4-FFF2-40B4-BE49-F238E27FC236}">
                <a16:creationId xmlns:a16="http://schemas.microsoft.com/office/drawing/2014/main" id="{AB1FE03F-1843-4124-8B57-7C59545DBFA0}"/>
              </a:ext>
            </a:extLst>
          </p:cNvPr>
          <p:cNvSpPr/>
          <p:nvPr/>
        </p:nvSpPr>
        <p:spPr>
          <a:xfrm>
            <a:off x="4987880" y="2981586"/>
            <a:ext cx="989921" cy="162918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3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Bicicleta de Uso Compartilhado</vt:lpstr>
      <vt:lpstr>Objetivo do Sistema</vt:lpstr>
      <vt:lpstr>Descrição do Funcionamento:</vt:lpstr>
      <vt:lpstr>Arquitetura Funcional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Bicicleta de Uso Compartilhado</dc:title>
  <dc:creator>Gustavo Henrique Nunes Dos Santos</dc:creator>
  <cp:lastModifiedBy>Gustavo Henrique Nunes Dos Santos</cp:lastModifiedBy>
  <cp:revision>1</cp:revision>
  <dcterms:created xsi:type="dcterms:W3CDTF">2020-11-05T13:58:58Z</dcterms:created>
  <dcterms:modified xsi:type="dcterms:W3CDTF">2020-11-05T14:40:46Z</dcterms:modified>
</cp:coreProperties>
</file>