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Ubuntu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regular.fntdata"/><Relationship Id="rId61" Type="http://schemas.openxmlformats.org/officeDocument/2006/relationships/font" Target="fonts/Ubuntu-boldItalic.fntdata"/><Relationship Id="rId20" Type="http://schemas.openxmlformats.org/officeDocument/2006/relationships/slide" Target="slides/slide15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Ubuntu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Ubuntu-bold.fntdata"/><Relationship Id="rId14" Type="http://schemas.openxmlformats.org/officeDocument/2006/relationships/slide" Target="slides/slide9.xml"/><Relationship Id="rId58" Type="http://schemas.openxmlformats.org/officeDocument/2006/relationships/font" Target="fonts/Ubuntu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409a70e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409a70e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09a70e9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409a70e9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409a70e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409a70e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409a70e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409a70e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409a70e9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409a70e9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409a70e9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409a70e9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409a70e9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409a70e9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409a70e9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409a70e9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409a70e9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409a70e9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409a70e9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409a70e9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409a70e9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409a70e9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409a70e9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409a70e9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409a70e9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409a70e9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409a70e9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409a70e9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409a70e9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409a70e9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409a70e9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409a70e9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409a70e9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6409a70e9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409a70e9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409a70e9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409a70e9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409a70e9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6409a70e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6409a70e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409a70e9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409a70e9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409a70e9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6409a70e9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409a70e9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409a70e9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409a70e9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409a70e9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409a70e9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409a70e9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409a70e9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409a70e9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409a70e9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409a70e9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409a70e9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409a70e9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409a70e9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409a70e9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09a70e9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09a70e9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409a70e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6409a70e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09a70e9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09a70e9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409a70e9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6409a70e9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6409a70e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6409a70e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409a70e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409a70e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6409a70e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6409a70e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409a70e9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409a70e9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409a70e9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409a70e9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409a70e9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6409a70e9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409a70e9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409a70e9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09a70e9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09a70e9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409a70e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409a70e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409a70e9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6409a70e9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409a70e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409a70e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409a70e9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409a70e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409a70e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409a70e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409a70e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409a70e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forwindows.org/" TargetMode="External"/><Relationship Id="rId4" Type="http://schemas.openxmlformats.org/officeDocument/2006/relationships/hyperlink" Target="https://git-scm.com/download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kanbanize.com/pt/recursos-kanban/primeiros-passos/o-que-e-kanban" TargetMode="External"/><Relationship Id="rId4" Type="http://schemas.openxmlformats.org/officeDocument/2006/relationships/hyperlink" Target="https://blog.trello.com/gigantic-list-trello-tips" TargetMode="External"/><Relationship Id="rId5" Type="http://schemas.openxmlformats.org/officeDocument/2006/relationships/hyperlink" Target="https://trello.com/pt-BR" TargetMode="External"/><Relationship Id="rId6" Type="http://schemas.openxmlformats.org/officeDocument/2006/relationships/hyperlink" Target="https://rockcontent.com/br/blog/kanba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artia.com/kanban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oliveiras.com.br/posts/introdu%C3%A7%C3%A3o-a-versionamento-de-c%C3%B3digo-e-conhecendo-o-git/" TargetMode="External"/><Relationship Id="rId4" Type="http://schemas.openxmlformats.org/officeDocument/2006/relationships/hyperlink" Target="https://medium.com/reprogramabr/git-e-github-por-onde-come%C3%A7ar-ca88a783c223" TargetMode="External"/><Relationship Id="rId5" Type="http://schemas.openxmlformats.org/officeDocument/2006/relationships/hyperlink" Target="https://www.conventionalcommits.org/en/v1.0.0/" TargetMode="External"/><Relationship Id="rId6" Type="http://schemas.openxmlformats.org/officeDocument/2006/relationships/hyperlink" Target="http://karma-runner.github.io/1.0/dev/git-commit-msg.html" TargetMode="External"/><Relationship Id="rId7" Type="http://schemas.openxmlformats.org/officeDocument/2006/relationships/hyperlink" Target="https://www.youtube.com/playlist?list=PLlAbYrWSYTiPA2iEiQ2PF_A9j__C4hi0A" TargetMode="External"/><Relationship Id="rId8" Type="http://schemas.openxmlformats.org/officeDocument/2006/relationships/hyperlink" Target="https://docs.github.com/en/authentication/connecting-to-github-with-ssh/generating-a-new-ssh-key-and-adding-it-to-the-ssh-agent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Relationship Id="rId4" Type="http://schemas.openxmlformats.org/officeDocument/2006/relationships/hyperlink" Target="https://forms.gle/HVETc26n5cZSAzhy8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KANBAN BOARD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três partes principais do Kanban são:</a:t>
            </a:r>
            <a:endParaRPr b="1"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Quadro: </a:t>
            </a:r>
            <a:endParaRPr b="1"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quadro nada mais é do que o kanban como um todo, organizado em colunas e cartões.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quadro é um kanban e uma única equipe pode trabalhar com vários quadros simultaneamente.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DO KANBAN</a:t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Priorização de tarefas: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 a adequação de cores, ordem ou colunas, é possível destacar uma tarefa para demonstrar a importância da mesma.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Aumento da produtividade: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Considerando que o Kanban permite ver futuras tarefas, não há tempo ocioso. Também, se especifica o que deve ser feito, não sendo necessário o retrabalho.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DO KANBAN</a:t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Redução de custos: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aumento da produtividade já traz uma redução de custos. Mas, também é possível direcionar melhor a equipe com a eficiência e a facilidade que a metodologia Kanban mostra.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Autonomia: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fácil olhar para o quadro e entender o status das entregas e também o que precisa ser feito, isso estimula a autonomia da equipe de trabalho já que eles podem verificar sozinhos o andamento das entregas.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TRELLO</a:t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Existem vários softwares que possibilitam a implementação do sistema Kanban;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 dos mais famosos é o Trello, é bastante completo e gratuito;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Possibilita criação de quadros, colunas e cartões;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Disponibiliza diversas formas de edição dos cartões e customização das listas (colunas);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 forma de Power-Ups, permite integração com diversos outros serviços de software.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TRELLO</a:t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465750" y="1351375"/>
            <a:ext cx="8178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Modelo de Kanban para facilita a visão do andamento do projeto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63" y="1933250"/>
            <a:ext cx="6912476" cy="27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EXERCÍCIOS</a:t>
            </a:r>
            <a:endParaRPr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465750" y="1351375"/>
            <a:ext cx="8178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ver como vai funcionar o processo de apresentação e resolução das listas de exercícios que devem ser realizadas semanalmente, visando a fixação dos conteúdos apresentados na semana!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38" y="3006650"/>
            <a:ext cx="1624924" cy="16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EXERCÍCIOS</a:t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465750" y="1351375"/>
            <a:ext cx="81780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Às sextas-feiras ocorre o encontro de tira-dúvidas, nesse momento vocês devem tirar todas as suas dúvidas referente aos conteúdos apresentados.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Também é realizada a correção de alguns exercícios que possam ter gerado dúvidas e dificuldades.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EXERCÍCIOS</a:t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465750" y="1351375"/>
            <a:ext cx="81780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objetivo após esse encontro é que vocês não fiquem com nenhuma dúvida e dominem o conteúdo proposto.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Caso você tenha alguma dúvida sobre a tarefa a realizar (exercício), pergunte no canal tira-dúvidas do Slack, ou traga na sexta-feira para discutirmos.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 DE CÓDIGO</a:t>
            </a:r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que vocês entendem por versionamento?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25" y="2493175"/>
            <a:ext cx="4915953" cy="21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Kanban;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Trello;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Versionamento de código;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 DE CÓDIGO</a:t>
            </a:r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versionamento é o gerenciamento de versões diferentes de um documento de texto qualquer;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Não precisa ser apenas para código;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utilizado no desenvolvimento de software para controlar as diferentes versões e histórico de desenvolvimento do código.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 DE CÓDIGO</a:t>
            </a:r>
            <a:endParaRPr/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Imagine que você está escrevendo um programa e precisa editar um arquivo, porém, você quer manter uma cópia da versão anterior desse arquivo como segurança.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Desse modo, você pode retomar seu arquivo da versão anterior, caso algo em sua alteração dê errado, ou por algum motivo você queira voltar para a versão anterior.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 DE CÓDIGO</a:t>
            </a:r>
            <a:endParaRPr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supor que o seu arquivo se chama index.html. Você já construiu bastante coisa, e não gostaria de perder seu progresso caso algo dê errado. Por isso, você cria uma cópia desse arquivo e a chama de index_estavel.html, e continua editando o arquivo index.html.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Desta forma você versionou seu código, pois agora existem 2 versões do arquivo index.html.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 DE CÓDIGO</a:t>
            </a:r>
            <a:endParaRPr/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 qual o problema de versionar código criando cópias físicas para cada alteração?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Imagine que você continuou trabalhando nesse mesmo programa por mais alguns dias e foi criando várias cópias desse arquivo.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 DE CÓDIGO</a:t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465750" y="1351375"/>
            <a:ext cx="8178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Quando você olha para sua pasta, ela está assim: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100" y="2155375"/>
            <a:ext cx="2062275" cy="27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 DE CÓDIGO</a:t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Alguns dias depois, você volta a mexer nesse mesmo projeto e se depara com alguns problemas: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Você não sabe mais qual é a versão mais recente do arquivo;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Você não sabe qual a diferença entre cada versão do arquivo;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Você não sabe em qual delas está aquela alteração específica que você fez.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Criado por Linus Benedict Torvalds e lançado em 2005, se tornou a principal ferramenta de controle de versão;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Através dela podemos desenvolver projetos na qual diversas pessoas podem contribuir simultaneamente editando e criando novos arquivos e permitindo que os mesmos possam existir sem o risco de suas alterações serem sobrescritas.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Git é um sistema de controle de versão de arquivos;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 ele, podemos manter um histórico de todas as alterações que foram realizadas em nossos arquivos de código fonte;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 equipe, podemos visualizar todas as alterações realizadas por todos os membros.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229" name="Google Shape;229;p3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nova funcionalidade (ou correção) que você adicionada na sua aplicação, você salva nesse sistema de controle;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Muitas vezes, uma nova funcionalidade/correção significa vários arquivos alterados de uma só vez;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Ao final do desenvolvimento de cada nova funcionalidade ou correção, salvamos o estado dos arquivos naquele momento.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236" name="Google Shape;236;p37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“salvar” desses, fica registrado em um “pacotinho de alterações”. É o que chamamos de “commit”;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Quando você quiser voltar o estado da sua aplicação para um ponto específico do passado, ou apenas visualizar como era esse código em algum momento passado, você faz isso facilmente.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/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465750" y="1351375"/>
            <a:ext cx="8178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que você entende por Kanban?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350" y="2285200"/>
            <a:ext cx="5445300" cy="23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243" name="Google Shape;243;p3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Seja para comparar uma versão do código que funcionava com outra que não está mais funcionando, resolvendo um bug;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Ou apenas descobrir o que foi alterado de uma versão para outra, por diversas outras razões.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CONFIGURAÇÃO</a:t>
            </a:r>
            <a:endParaRPr/>
          </a:p>
        </p:txBody>
      </p:sp>
      <p:sp>
        <p:nvSpPr>
          <p:cNvPr id="250" name="Google Shape;250;p3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realizar a instalação do Git.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Windows: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https://gitforwindows.org/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Linux/macOS: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verificar se a instalação foi executada com sucesso: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git --version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CONFIGURAÇÃO</a:t>
            </a:r>
            <a:endParaRPr/>
          </a:p>
        </p:txBody>
      </p:sp>
      <p:sp>
        <p:nvSpPr>
          <p:cNvPr id="257" name="Google Shape;257;p4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criar uma conta no github.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CONFIGURAÇÃO</a:t>
            </a:r>
            <a:endParaRPr/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configurar o Git.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Configurar o nome e e-mail que irão aparecer no commit. Para isso utilizamos os seguintes comandos: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git config --global user.name "Seu nome"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git config --global user.email "email@example.com"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git config --list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CONFIGURAÇÃO</a:t>
            </a:r>
            <a:endParaRPr/>
          </a:p>
        </p:txBody>
      </p:sp>
      <p:sp>
        <p:nvSpPr>
          <p:cNvPr id="271" name="Google Shape;271;p4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SSH é um protocolo de rede que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permite a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conexão com determinados servidores por meio de uma comunicação criptografada, trazendo mais segurança para as transações de dados;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Github permite que você crie chaves SSH para que você gerencie tudo de maneira remota, com segurança e sem precisar fornecer seu nome de usuário e token de acesso pessoal toda vez que quiser acessar.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CONFIGURAÇÃO</a:t>
            </a:r>
            <a:endParaRPr/>
          </a:p>
        </p:txBody>
      </p:sp>
      <p:sp>
        <p:nvSpPr>
          <p:cNvPr id="278" name="Google Shape;278;p4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Configurar a chave SSH: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Abrir o terminal;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Executar o comando para criação da chave: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ssh-keygen -t ed25519 -C "email@example.com"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Adicionar chave privada no ssh-agent, o ssh-agent é um gerenciador de chaves ss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h: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eval $(ssh-agent -s)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ssh-add ~/.ssh/id_ed25519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CONFIGURAÇÃO</a:t>
            </a:r>
            <a:endParaRPr/>
          </a:p>
        </p:txBody>
      </p:sp>
      <p:sp>
        <p:nvSpPr>
          <p:cNvPr id="285" name="Google Shape;285;p4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Copiar chave pública: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Windows: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clip &lt; ~/.ssh/id_ed25519.pub.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Linux: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 ~/.ssh/id_ed25519.pub.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MacOS: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pbcopy &lt; ~/.ssh/id_ed25519.pub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CONFIGURAÇÃO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Adicionar chave no Github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Abra o Github e vá no ícone de perfil &gt; Settings, no canto superior direito;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 barra lateral de configurações do usuário, clique em "SSH and GPG keys";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Clique no botão "New SSH key";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campo "Título", adicione um rótulo descritivo para a nova chave;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Cole a chave pública que está na área de transferência no campo "Chave";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Clique em "Add SSH key".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CONFIGURAÇÃO</a:t>
            </a:r>
            <a:endParaRPr/>
          </a:p>
        </p:txBody>
      </p:sp>
      <p:sp>
        <p:nvSpPr>
          <p:cNvPr id="299" name="Google Shape;299;p4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Testando a conexão SSH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Executar o seguinte comando: ssh -T git@github.com;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Aguarde as mensagens e digite "yes" para continuar;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Verifique se a mensagem resultante contém seu nome de usuário e o sucesso da sua autenticação.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LOCAL</a:t>
            </a:r>
            <a:endParaRPr/>
          </a:p>
        </p:txBody>
      </p:sp>
      <p:sp>
        <p:nvSpPr>
          <p:cNvPr id="306" name="Google Shape;306;p47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Fluxo de trabalho: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Modificar arquivos no seu diretório de trabalho;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Preparar os arquivos, adicionando eles à sua área de preparo;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Fazer o commit, que leva os arquivos como estão na área de preparo e armazena de forma permanente no diretório do Git.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Kanban é um sistema de controle de estoque e fluxo de peças desenvolvido pela Toyota por volta de 1950/60;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Foi adaptado para diversas áreas, inclusive desenvolvimento de software, onde é muito utilizado para Gerenciamento de Projetos;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um sistema visual de gestão de trabalho, que busca conduzir cada tarefa por um fluxo pré definido de trabalho.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LOCAL</a:t>
            </a:r>
            <a:endParaRPr/>
          </a:p>
        </p:txBody>
      </p:sp>
      <p:sp>
        <p:nvSpPr>
          <p:cNvPr id="313" name="Google Shape;313;p4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Antes de começar, precisamos aprender os principais comandos Git: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init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inicia um novo repositório;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add .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Adiciona todos os arquivos que foram modificados ou podemos remover o ponto e adicionar um arquivo específico, ex: git add index.html;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status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Verificar o status dos arquivos adicionados;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commit -m “Mensagem</a:t>
            </a: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do commit</a:t>
            </a: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comando utilizado para salvar suas informações no repositório.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LOCAL - PRÁTICA</a:t>
            </a:r>
            <a:endParaRPr/>
          </a:p>
        </p:txBody>
      </p:sp>
      <p:sp>
        <p:nvSpPr>
          <p:cNvPr id="320" name="Google Shape;320;p4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 uma pasta com os arquivos, iniciaremos um repositório git com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init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 seguida, se deve preparar os arquivos para adicioná-los de fato ao repositório. Fazemos isso com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add 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Agora vamos executar 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status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para ver o que foi adicionado;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fim criamos um commit integrando o código com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commit -m “mensagem do commit” </a:t>
            </a:r>
            <a:endParaRPr b="1"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REMOTE</a:t>
            </a:r>
            <a:endParaRPr/>
          </a:p>
        </p:txBody>
      </p:sp>
      <p:sp>
        <p:nvSpPr>
          <p:cNvPr id="327" name="Google Shape;327;p5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Além do gerenciamento local do repositório, existe o gerenciamento remoto, ou simplesmente repositório remoto;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Esse repositório é o original do qual os locais são uma cópia, e é para onde as alterações dos repositórios locais vão;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repositórios podem ser públicos ou privados. Em ambos os casos para alterarmos o repositório principal precisamos de uma permissão correspondente;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5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REMOTE</a:t>
            </a:r>
            <a:endParaRPr/>
          </a:p>
        </p:txBody>
      </p:sp>
      <p:sp>
        <p:nvSpPr>
          <p:cNvPr id="334" name="Google Shape;334;p5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Fluxo de trabalho remoto: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Obter um repositório remoto com “</a:t>
            </a: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clone url-do-repositório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Enviar uma alteração de código(commit) com “</a:t>
            </a: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push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Obter as alterações de um repositório posteriores a ser clonado com “</a:t>
            </a: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pull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5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REMOTE</a:t>
            </a:r>
            <a:endParaRPr/>
          </a:p>
        </p:txBody>
      </p:sp>
      <p:sp>
        <p:nvSpPr>
          <p:cNvPr id="341" name="Google Shape;341;p52"/>
          <p:cNvSpPr txBox="1"/>
          <p:nvPr>
            <p:ph type="title"/>
          </p:nvPr>
        </p:nvSpPr>
        <p:spPr>
          <a:xfrm>
            <a:off x="465750" y="1351375"/>
            <a:ext cx="81780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Fluxo de trabalho remoto: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38" y="2274475"/>
            <a:ext cx="32861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REMOTE - PRÁTICA</a:t>
            </a:r>
            <a:endParaRPr/>
          </a:p>
        </p:txBody>
      </p:sp>
      <p:sp>
        <p:nvSpPr>
          <p:cNvPr id="349" name="Google Shape;349;p5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criar um repositório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no github;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 seguida vamos clonar esse repositório utilizando o comando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clone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adicionar alguns arquivos na pasta e realizar 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Atualizar as alterações no git remoto com o comando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push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5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 GIT</a:t>
            </a:r>
            <a:endParaRPr/>
          </a:p>
        </p:txBody>
      </p:sp>
      <p:sp>
        <p:nvSpPr>
          <p:cNvPr id="356" name="Google Shape;356;p5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init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inicia um novo repositório;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add .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Adiciona todos os arquivos que foram modificados;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status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Mostra informações dos arquivos que foram modificados;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commit -m “Mensagem do commit”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comando utilizado para salvar suas informações no repositório;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5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 GIT</a:t>
            </a:r>
            <a:endParaRPr/>
          </a:p>
        </p:txBody>
      </p:sp>
      <p:sp>
        <p:nvSpPr>
          <p:cNvPr id="363" name="Google Shape;363;p5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push origin nomeDaBranch</a:t>
            </a:r>
            <a:r>
              <a:rPr b="1"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- Comando utilizado para enviar as informações para o repositório criado;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pull origin nomeDaBranch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Comando utilizado para pegar/atualizar as informações do repositório direto do servidor(github por exemplo);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log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Mostra um log de todos os commits feitos;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5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 GIT</a:t>
            </a:r>
            <a:endParaRPr/>
          </a:p>
        </p:txBody>
      </p:sp>
      <p:sp>
        <p:nvSpPr>
          <p:cNvPr id="370" name="Google Shape;370;p5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clone urlDoRepositorio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Utilizado para baixar um repositório de fora para o seu computador;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git revert 'número do hash'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Utilizado para reverter alterações de um commit. É possível pegar o número da hash com o git log.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5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377" name="Google Shape;377;p57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Kanban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kanbanize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Trello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blog.trello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Trello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trello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Kanban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rockcontent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5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00" y="1051125"/>
            <a:ext cx="6974676" cy="36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2172750" y="4492200"/>
            <a:ext cx="4798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Fonte:</a:t>
            </a:r>
            <a:r>
              <a:rPr lang="pt-BR"/>
              <a:t> </a:t>
            </a:r>
            <a:r>
              <a:rPr lang="pt-BR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que é Kanban: Guia completo (atualizado 2021)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384" name="Google Shape;384;p5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Git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woliveiras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Git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medium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Commit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conventionalcommits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Commit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karma-runner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Playlist Git e GitHub para iniciantes: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Willian Justen</a:t>
            </a:r>
            <a:r>
              <a:rPr lang="pt-BR" sz="16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6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Configuração SSH: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pt-BR" sz="16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5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Kanban é um 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fluxo de trabalho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que busca 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indicar (e limitar)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trabalho em andamento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foco do Kanban é 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priorizar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 produtividade e a 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organização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das entregas;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objetivo é proporcionar um 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trabalho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mais 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transparente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direcionado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kanban tem três principais funções: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Gerenciar o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fluxo de trabalho 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 facilitar a visualização da dimensão do que está sendo produzido e em que ritmo está sendo produzido;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Equilibrar os processos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 que vêm antes e depois, para que uma atividade não seja interrompida pela falta de uma outra que deveria ter sido entregue anteriormente;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Limitar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 quantidade de trabalho que deve ser realizada pela equipe, respeitando a 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capacidade produtiva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três partes principais do Kanban são: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Cartão: </a:t>
            </a:r>
            <a:endParaRPr b="1"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a menor parte do kanban;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Trata-se de uma tarefa ou ação que precisa ser tomada para que o resultado final seja entregue;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Geralmente são diferenciados por um sistema de cores;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vez que uma atividade muda de status, basta mover o cartão para a outra coluna que indica o estado atual.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três partes principais do Kanban são:</a:t>
            </a:r>
            <a:endParaRPr b="1"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Colunas: </a:t>
            </a:r>
            <a:endParaRPr b="1"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Representam os status dos cartões;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Geralmente possui três colunas: A Fazer, Em Execução e Feito, mas essas colunas podem mudar de acordo com a necessidade da equipe de trabalho;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cartões devem ser movidos entre as colunas conforme seu status for mudando, dando um panorama do que está pendente e do que já foi concluído.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