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15689e8a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115689e8a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e18805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fe18805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fe188051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fe188051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e18805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e18805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e188051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e188051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forms.gle/HVETc26n5cZSAzhy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AQUI PARA ADICIONAR UM TÍTULO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Informações do template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texto (Light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texto (Dark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imagens (Light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Exemplo com imagens (Dark mode)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DO TEMPLATE</a:t>
            </a:r>
            <a:endParaRPr/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465750" y="1351375"/>
            <a:ext cx="4106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Título da Apresentação: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Fonte: Ubuntu Bold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Formato: Maiúsculo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Tamanho: 34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Cor: Branco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Título do Slide: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Fonte: Ubuntu Bold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Formato: Maiúsculo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Tamanho: 22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Cor: Branco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Parágrafos: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Fonte: Open Sans Normal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Tamanho: 14 a 18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Cores: Branco (Dark Mode) ou Preto (Light Mode)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11"/>
          <p:cNvSpPr txBox="1"/>
          <p:nvPr>
            <p:ph idx="2" type="title"/>
          </p:nvPr>
        </p:nvSpPr>
        <p:spPr>
          <a:xfrm>
            <a:off x="4752825" y="1351375"/>
            <a:ext cx="4106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Marcadores de tópicos: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Formatos: Símbolos ou Alfanuméricos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Cor: Laranja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Padrão de Cores: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Cinza - #</a:t>
            </a:r>
            <a:r>
              <a:rPr lang="pt-BR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868584</a:t>
            </a:r>
            <a:endParaRPr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Preto - #1C1C19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FAFAFA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Branco - #FAFAFA</a:t>
            </a:r>
            <a:endParaRPr>
              <a:solidFill>
                <a:srgbClr val="FAFAFA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Laranja - #F</a:t>
            </a:r>
            <a:r>
              <a:rPr lang="pt-BR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</a:rPr>
              <a:t>08305</a:t>
            </a:r>
            <a:endParaRPr>
              <a:solidFill>
                <a:srgbClr val="F0830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Rosa - #</a:t>
            </a:r>
            <a:r>
              <a:rPr lang="pt-BR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c71d81</a:t>
            </a:r>
            <a:endParaRPr>
              <a:solidFill>
                <a:srgbClr val="C71D8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305"/>
              </a:buClr>
              <a:buSzPts val="1400"/>
              <a:buFont typeface="Open Sans"/>
              <a:buChar char="○"/>
            </a:pPr>
            <a:r>
              <a:rPr lang="pt-BR">
                <a:solidFill>
                  <a:srgbClr val="0E1D8E"/>
                </a:solidFill>
                <a:latin typeface="Open Sans"/>
                <a:ea typeface="Open Sans"/>
                <a:cs typeface="Open Sans"/>
                <a:sym typeface="Open Sans"/>
              </a:rPr>
              <a:t>Azul - #</a:t>
            </a:r>
            <a:r>
              <a:rPr lang="pt-BR">
                <a:solidFill>
                  <a:srgbClr val="0E1D8E"/>
                </a:solidFill>
                <a:latin typeface="Open Sans"/>
                <a:ea typeface="Open Sans"/>
                <a:cs typeface="Open Sans"/>
                <a:sym typeface="Open Sans"/>
              </a:rPr>
              <a:t>0e1d8e</a:t>
            </a:r>
            <a:endParaRPr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TEXTO (LIGHT MODE)</a:t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EXEMPLO COM TEXTO (DARK MODE)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IMAGENS (LIGHT MODE)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128338" y="1077600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128363" y="1080550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882125" y="2849225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882150" y="2852175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128363" y="1538950"/>
            <a:ext cx="3133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63" y="2998587"/>
            <a:ext cx="3133500" cy="169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50" y="1077612"/>
            <a:ext cx="3133500" cy="16902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882125" y="3310575"/>
            <a:ext cx="3133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IMAGENS (DARK MODE)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128338" y="1077600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128363" y="1080550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882125" y="2849225"/>
            <a:ext cx="3133500" cy="458400"/>
          </a:xfrm>
          <a:prstGeom prst="rect">
            <a:avLst/>
          </a:prstGeom>
          <a:solidFill>
            <a:srgbClr val="F402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882150" y="2852175"/>
            <a:ext cx="3133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128363" y="1538950"/>
            <a:ext cx="3133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63" y="2998587"/>
            <a:ext cx="3133500" cy="169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50" y="1077612"/>
            <a:ext cx="3133500" cy="16902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4882125" y="3310575"/>
            <a:ext cx="3133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