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15689e8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115689e8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e18805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e18805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e18805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fe18805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e18805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e18805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e188051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e188051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forms.gle/HVETc26n5cZSAzhy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AQUI PARA ADICIONAR UM TÍTULO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Informações do template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DO TEMPLATE</a:t>
            </a:r>
            <a:endParaRPr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da Apresentação: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34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do Slide: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22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Parágrafos: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Open Sans Normal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14 a 18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Cores: Branco (Dark Mode) ou Preto (Light Mode)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4752825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Marcadores de tópicos: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Formatos: Símbolos ou Alfanuméricos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Laranja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Padrão de Cores: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Cinza - #</a:t>
            </a: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868584</a:t>
            </a:r>
            <a:endParaRPr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Preto - #1C1C19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AFAFA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Branco - #FAFAFA</a:t>
            </a:r>
            <a:endParaRPr>
              <a:solidFill>
                <a:srgbClr val="FAFAFA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Laranja - #F</a:t>
            </a: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08305</a:t>
            </a:r>
            <a:endParaRPr>
              <a:solidFill>
                <a:srgbClr val="F0830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Rosa - #</a:t>
            </a: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c71d81</a:t>
            </a:r>
            <a:endParaRPr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Azul - #</a:t>
            </a: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0e1d8e</a:t>
            </a:r>
            <a:endParaRPr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TEXTO (LIGHT MODE)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EXEMPLO COM TEXTO (DARK MODE)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(LIGHT MODE)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(DARK MODE)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