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b3a0c06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b3a0c06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b3a0c063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b3a0c06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b3a0c063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b3a0c063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b3a0c063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b3a0c063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b3a0c063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b3a0c063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6b3a0c0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6b3a0c0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b3a0c06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6b3a0c06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6b3a0c063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6b3a0c063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b3a0c06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b3a0c06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b3a0c06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b3a0c06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b3a0c06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b3a0c06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b3a0c06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b3a0c06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b3a0c06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b3a0c06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youtu.be/ZOP4IpJ1u-4" TargetMode="External"/><Relationship Id="rId9" Type="http://schemas.openxmlformats.org/officeDocument/2006/relationships/hyperlink" Target="https://youtu.be/NIq3qLaHCIs" TargetMode="External"/><Relationship Id="rId5" Type="http://schemas.openxmlformats.org/officeDocument/2006/relationships/hyperlink" Target="https://youtu.be/MxS8Aq6WIeI" TargetMode="External"/><Relationship Id="rId6" Type="http://schemas.openxmlformats.org/officeDocument/2006/relationships/hyperlink" Target="https://youtu.be/jA4Ix6lYKag" TargetMode="External"/><Relationship Id="rId7" Type="http://schemas.openxmlformats.org/officeDocument/2006/relationships/hyperlink" Target="https://youtu.be/1Y8h-R-uymM" TargetMode="External"/><Relationship Id="rId8" Type="http://schemas.openxmlformats.org/officeDocument/2006/relationships/hyperlink" Target="https://youtu.be/ruoHSuTKp-U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developer.mozilla.org/pt-BR/docs/Web/JavaScript/Reference/Functions/rest_parameters" TargetMode="External"/><Relationship Id="rId5" Type="http://schemas.openxmlformats.org/officeDocument/2006/relationships/hyperlink" Target="https://www.devmedia.com.br/javascript-operadores-rest-e-spread/41200" TargetMode="External"/><Relationship Id="rId6" Type="http://schemas.openxmlformats.org/officeDocument/2006/relationships/hyperlink" Target="https://www.freecodecamp.org/news/javascript-rest-vs-spread-operators" TargetMode="External"/><Relationship Id="rId7" Type="http://schemas.openxmlformats.org/officeDocument/2006/relationships/hyperlink" Target="https://www.horadecodar.com.br/2019/03/19/como-funcionam-o-rest-e-o-spread-operator" TargetMode="External"/><Relationship Id="rId8" Type="http://schemas.openxmlformats.org/officeDocument/2006/relationships/hyperlink" Target="https://www.horadecodar.com.br/2019/03/26/utilizando-destructuring-no-es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hyperlink" Target="https://forms.gle/HVETc26n5cZSAzhy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REST·SPREAD·DESTRUCT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DESTRUCTURING</a:t>
            </a:r>
            <a:endParaRPr b="0"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465750" y="977075"/>
            <a:ext cx="8354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maneira extra de criarmos novas variáveis, mas a partir do conteúdo de um array ou objeto já existente;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Podemos nomear elementos de dentro de arrays, obedecendo a ordem do array;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Podemos utilizar o mesmo nome das chaves de dentro de um objeto ou renomeá-las;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381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Realizamos o destruct com chaves </a:t>
            </a:r>
            <a:r>
              <a:rPr lang="pt-BR" sz="1900">
                <a:solidFill>
                  <a:srgbClr val="202124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pt-BR" sz="19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 ou colchetes </a:t>
            </a:r>
            <a:r>
              <a:rPr lang="pt-BR" sz="1900">
                <a:solidFill>
                  <a:srgbClr val="202124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pt-BR" sz="19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 e colocamos os nomes das variáveis dentro.</a:t>
            </a:r>
            <a:endParaRPr sz="190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DESTRUCTURING</a:t>
            </a:r>
            <a:endParaRPr b="0"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19825" y="1004125"/>
            <a:ext cx="39303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vetor original</a:t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destruct dos 3 primeiros itens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batata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blah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qqrcoisa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batata = 1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blah = 2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qqrcoisa = 3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usando destruct e rest (sempre no final)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sobrou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 = 1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b = 2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sobrou = [3, 4, 5]</a:t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40500" y="4470300"/>
            <a:ext cx="42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Exemplo de destruct com arrays, podemos usar qualquer nome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567075" y="1004125"/>
            <a:ext cx="41112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objeto original</a:t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{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idade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27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saldo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99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destructuring objeto com nome das chaves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saldo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nome = 'Ada'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idade = 27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saldo = 99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destructuring apenas uma chave e resto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nome = 'Ada'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infos = { idade: 27, saldo: 99 }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476200" y="4470300"/>
            <a:ext cx="4206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destruct com objetos, usamos o nome das chaves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DESTRUCTURING</a:t>
            </a:r>
            <a:endParaRPr b="0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19825" y="1004125"/>
            <a:ext cx="39303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vetor original</a:t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27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Programadora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destruct dos itens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profissao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nome = "Ada"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idade = 27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profissao = "Programadora"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destruct de apenas dois itens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batata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qqrcoisa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batata = "Ada"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qqrcoisa = 27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40500" y="4470300"/>
            <a:ext cx="42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Exemplo de destruct com arrays, usando qualquer nome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567075" y="1004125"/>
            <a:ext cx="41112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objeto original</a:t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{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idade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27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saldo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99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renomeando itens de objetos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batata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idade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anos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batata = 'Ada'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anos = 27</a:t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renomeando apenas um item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fulana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fulana = 'Ada'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idade = 27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476200" y="4470300"/>
            <a:ext cx="4206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destruct com objetos, renomeando chaves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208" y="829884"/>
            <a:ext cx="454074" cy="4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Aula 55 Operador Spread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https://youtu.be/ZOP4IpJ1u-4</a:t>
            </a: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ES6+: Operador Rest/Spread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https://youtu.be/MxS8Aq6WIeI</a:t>
            </a: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Parâmetros Rest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https://youtu.be/jA4Ix6lYKag</a:t>
            </a: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Juntando arrays e objetos com spread | 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https://youtu.be/1Y8h-R-uymM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Desestruturação no javascript com exemplos | 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https://youtu.be/ruoHSuTKp-U</a:t>
            </a:r>
            <a:endParaRPr sz="1100" u="sng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Why Is Array/Object Destructuring So Useful And How To Use It | 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https://youtu.be/NIq3qLaHCIs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MATERIAL COMPLEMENTAR</a:t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22210" r="25282" t="0"/>
          <a:stretch/>
        </p:blipFill>
        <p:spPr>
          <a:xfrm>
            <a:off x="7835257" y="836589"/>
            <a:ext cx="518851" cy="5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Parâmetros Rest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https://developer.mozilla.org/pt-BR/docs/Web/JavaScript/Reference/Functions/rest_parameters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Operadores Rest e Spread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https://www.devmedia.com.br/javascript-operadores-rest-e-spread/41200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Rest vs Spread Operators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https://www.freecodecamp.org/news/javascript-rest-vs-spread-operators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Como funcionam Rest e Spread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horadecodar.com.br/2019/03/19/como-funcionam-o-rest-e-o-spread-operator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Utilizando Destructuring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https://www.horadecodar.com.br/2019/03/26/utilizando-destructuring-no-es6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r>
              <a:rPr b="0" lang="pt-BR">
                <a:solidFill>
                  <a:schemeClr val="lt1"/>
                </a:solidFill>
              </a:rPr>
              <a:t> | M1S03-A2</a:t>
            </a:r>
            <a:endParaRPr/>
          </a:p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465750" y="1068925"/>
            <a:ext cx="47811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Variáveis compostas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Arrays (Vetores)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endParaRPr b="1" sz="16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Objects (Objetos)  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b="1" sz="16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Operadores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Rest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 sz="16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Spread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Destructuring </a:t>
            </a:r>
            <a:r>
              <a:rPr b="1" lang="pt-BR" sz="16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b="0" lang="pt-BR"/>
              <a:t>| Rest Spread</a:t>
            </a:r>
            <a:endParaRPr b="0"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2710800" y="1457425"/>
            <a:ext cx="3722400" cy="260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{...}</a:t>
            </a:r>
            <a:endParaRPr b="1" sz="6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b="0" lang="pt-BR"/>
              <a:t>| Rest</a:t>
            </a:r>
            <a:endParaRPr b="0"/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65750" y="977075"/>
            <a:ext cx="84642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3810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1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O operador </a:t>
            </a:r>
            <a:r>
              <a:rPr b="1" lang="pt-BR" sz="21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Rest </a:t>
            </a:r>
            <a:r>
              <a:rPr lang="pt-BR" sz="21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é usado para colocar o restante de alguns valores específicos fornecidos pelo usuário em um array, objeto ou coleção de parâmetros;</a:t>
            </a:r>
            <a:endParaRPr sz="210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marR="38100" rtl="0" algn="just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100"/>
              <a:buChar char="●"/>
            </a:pPr>
            <a:r>
              <a:rPr lang="pt-BR" sz="21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Utiliza o símbolo três pontos (</a:t>
            </a:r>
            <a:r>
              <a:rPr b="1" lang="pt-BR" sz="2100">
                <a:solidFill>
                  <a:srgbClr val="20212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21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) na sintaxe indicando que a variável nomeada agregará vários parâmetros ou itens de array/objeto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b="0" lang="pt-BR"/>
              <a:t>| Rest</a:t>
            </a:r>
            <a:endParaRPr b="0"/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19825" y="1004125"/>
            <a:ext cx="42936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função comum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infosPessoais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arrow functions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infosPessoais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infosPessoais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 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chamada da função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resultado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infosPessoais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Maria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Estudante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Programadora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"Maria: Estudante, Programadora"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40500" y="4470300"/>
            <a:ext cx="42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Exemplo de uso do operador rest (resto)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871875" y="1004125"/>
            <a:ext cx="38421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funcao comum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multiplicar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arrow functions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multiplicar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multiplicar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 sz="1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chamada da função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resultado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multiplicar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[8, 6, 2, 16]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781000" y="4470300"/>
            <a:ext cx="4206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Exemplo de uso com números e métodos de arrays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b="0" lang="pt-BR"/>
              <a:t>| Rest</a:t>
            </a:r>
            <a:endParaRPr b="0"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19825" y="1004125"/>
            <a:ext cx="42546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funcao comum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encontraPares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arrow functions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encontraPares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encontraPares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 sz="1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chamada da função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resultado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encontraPares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[4, 2]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40500" y="4470300"/>
            <a:ext cx="42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Exemplo de uso do operador rest (resto)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816575" y="1004125"/>
            <a:ext cx="38973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funcao comum</a:t>
            </a:r>
            <a:endParaRPr sz="9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somaTodos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inicial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9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acum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acum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},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inicial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arrow functions</a:t>
            </a:r>
            <a:endParaRPr sz="9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somaTodos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inicial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9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acum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acum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},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inicial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somaTodos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inicial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 sz="9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9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acum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acum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inicial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chamada da função</a:t>
            </a:r>
            <a:endParaRPr sz="9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resultado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9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somaTodos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9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9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9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9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9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pt-BR" sz="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pt-BR" sz="9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18</a:t>
            </a:r>
            <a:endParaRPr sz="9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725694" y="4470300"/>
            <a:ext cx="4206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Exemplo de uso com números e métodos de arrays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b="0" lang="pt-BR"/>
              <a:t>| Spread</a:t>
            </a:r>
            <a:endParaRPr b="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65750" y="977075"/>
            <a:ext cx="84642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operador </a:t>
            </a:r>
            <a:r>
              <a:rPr b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Spread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"espalha" os itens de um array ou objeto, dentro de outro array/objeto ou chamada de função;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Podemos invocar uma função que espera vários parâmetros utilizando spread;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Spread também pode compor novos arrays e objetos;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381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21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O operador Spread também utiliza o símbolo três pontos (</a:t>
            </a:r>
            <a:r>
              <a:rPr b="1" lang="pt-BR" sz="2100">
                <a:solidFill>
                  <a:srgbClr val="20212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210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) no fragmento da sintaxe, mas dentro de arrays, objetos e chamadas de funções.</a:t>
            </a:r>
            <a:endParaRPr sz="210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b="0" lang="pt-BR"/>
              <a:t>| Spread</a:t>
            </a:r>
            <a:endParaRPr b="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19825" y="1004125"/>
            <a:ext cx="39303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Sofia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Marcos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Bia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no meio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maisNomes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Leo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['Ada', 'Sofia', 'Marcos', 'Bia', 'Leo']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no início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maisNomes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Leo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['Sofia', 'Marcos', 'Bia', 'Ada',  'Leo']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no fim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maisNomes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Leo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['Ada', 'Leo', 'Sofia', 'Marcos', 'Bia']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40500" y="4470300"/>
            <a:ext cx="42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Exemplo de uso do operador spread (espalhar) com arrays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567075" y="1004125"/>
            <a:ext cx="41112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Sofia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idade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29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no final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maisInfos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{ nome: 'Sofia', idade: 29 }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no final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maisInfos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{ nome: 'Ada', idade: 29 }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no inicio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maisInfos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infos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idade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33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{ nome: 'Sofia', idade: 33 }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476200" y="4470300"/>
            <a:ext cx="4206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Exemplo de uso de spread com objetos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b="0" lang="pt-BR"/>
              <a:t>| Spread</a:t>
            </a:r>
            <a:endParaRPr b="0"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19825" y="1004125"/>
            <a:ext cx="39303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Sofia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Leo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Marcos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Ada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mantém a ordem dos itens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todosNomes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['Sofia', 'Leo', 'Marcos', 'Ada']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mantém a ordem dos itens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todosNomes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['Marcos', 'Ada', 'Sofia', 'Leo']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spread para duplicar arrays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copiaNomes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nomesA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['Sofia', 'Leo']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40500" y="4470300"/>
            <a:ext cx="42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Exemplo de uso do operador spread (espalhar) com arrays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567075" y="1004125"/>
            <a:ext cx="41112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função que recebe vários parâmetros</a:t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somaABC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vetor de elementos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somaABC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retorna 13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apresenta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tem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anos.`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em funções apenas fazemos spread de arrays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Juliana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apresenta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retorna "Juliana tem 32 anos."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76200" y="4470300"/>
            <a:ext cx="4206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Exemplo de uso de spread com objetos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