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Ubuntu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bold.fntdata"/><Relationship Id="rId10" Type="http://schemas.openxmlformats.org/officeDocument/2006/relationships/slide" Target="slides/slide5.xml"/><Relationship Id="rId32" Type="http://schemas.openxmlformats.org/officeDocument/2006/relationships/font" Target="fonts/Ubuntu-regular.fntdata"/><Relationship Id="rId13" Type="http://schemas.openxmlformats.org/officeDocument/2006/relationships/slide" Target="slides/slide8.xml"/><Relationship Id="rId35" Type="http://schemas.openxmlformats.org/officeDocument/2006/relationships/font" Target="fonts/Ubuntu-boldItalic.fntdata"/><Relationship Id="rId12" Type="http://schemas.openxmlformats.org/officeDocument/2006/relationships/slide" Target="slides/slide7.xml"/><Relationship Id="rId34" Type="http://schemas.openxmlformats.org/officeDocument/2006/relationships/font" Target="fonts/Ubuntu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c1d3b0c8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c1d3b0c8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c1d3b0c8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c1d3b0c8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c1d3b0c8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c1d3b0c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c1d3b0c8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c1d3b0c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c1d3b0c8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c1d3b0c8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c1d3b0c8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c1d3b0c8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c1d3b0c8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c1d3b0c8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c1d3b0c8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c1d3b0c8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c1d3b0c8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c1d3b0c8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c1d3b0c8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c1d3b0c8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c1d3b0c8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c1d3b0c8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c1d3b0c8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c1d3b0c8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c1d3b0c8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c1d3b0c8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c1d3b0c8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c1d3b0c8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c1d3b0c8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c1d3b0c8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fe18805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1fe18805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c1d3b0c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c1d3b0c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c1d3b0c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c1d3b0c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c1d3b0c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c1d3b0c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c1d3b0c8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c1d3b0c8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c1d3b0c8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c1d3b0c8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c1d3b0c8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c1d3b0c8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mozilla.org/pt-BR/docs/Web/JavaScript/Reference/Global_Objects/Array" TargetMode="External"/><Relationship Id="rId4" Type="http://schemas.openxmlformats.org/officeDocument/2006/relationships/hyperlink" Target="https://juliocarneiro.medium.com/m%C3%A9todos-de-array-no-javascript-ef43c8f50c52" TargetMode="External"/><Relationship Id="rId5" Type="http://schemas.openxmlformats.org/officeDocument/2006/relationships/hyperlink" Target="https://blog.debugeverything.com/pt/principais-metodos-para-trabalhar-com-array-javascript/" TargetMode="External"/><Relationship Id="rId6" Type="http://schemas.openxmlformats.org/officeDocument/2006/relationships/hyperlink" Target="https://www.youtube.com/watch?v=HrjwmnW5ua0" TargetMode="External"/><Relationship Id="rId7" Type="http://schemas.openxmlformats.org/officeDocument/2006/relationships/hyperlink" Target="https://www.youtube.com/watch?v=mnjQeXqA3Z0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hyperlink" Target="https://forms.gle/HVETc26n5cZSAzhy8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465750" y="1351375"/>
            <a:ext cx="8178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adicionar um elemento ao final do array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push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665000" y="2576275"/>
            <a:ext cx="5814000" cy="1539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novoTamanho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push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'Clara'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novoTamanho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5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['Ana', 'João', 'Maria', 'Pedro', 'Clara']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465750" y="1351375"/>
            <a:ext cx="8178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remover o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último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elemento do array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pop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2326500" y="2652475"/>
            <a:ext cx="4491000" cy="1539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itemRemovido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pop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itemRemovido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Pedro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['Ana', 'João', 'Maria']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465750" y="1351375"/>
            <a:ext cx="8178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remover o primeiro elemento do array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shift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2205900" y="2652475"/>
            <a:ext cx="4732200" cy="1539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itemRemovido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shift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itemRemovido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Ana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['João', 'Maria', 'Pedro']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465750" y="1351375"/>
            <a:ext cx="81780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adicionar um elemento no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início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do array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unshift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1564500" y="2790200"/>
            <a:ext cx="5980500" cy="1539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novoTamanho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unshift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'Clara'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novoTamanho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5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['Clara', 'Ana', 'João', 'Maria', 'Pedro']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465750" y="1351375"/>
            <a:ext cx="81780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retorna um “pedaço” do array, a partir do índice inicial até (mas não incluindo) o índice final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slice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1902000" y="2541650"/>
            <a:ext cx="5340000" cy="1539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alunosSlice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slice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alunosSlice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['João', 'Maria']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['Ana', 'João', 'Maria', 'Pedro']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939150" y="4475800"/>
            <a:ext cx="610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Importante</a:t>
            </a: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slice </a:t>
            </a:r>
            <a:r>
              <a:rPr b="1" i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não modifica</a:t>
            </a: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 array original.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465750" y="1351375"/>
            <a:ext cx="81780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deletar um "pedaço" do array, a partir do índice inicial até uma quantidade determinada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array.splice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1975350" y="2544100"/>
            <a:ext cx="5193300" cy="1539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elementosRemovidos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splice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elementosRemovidos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['João', 'Maria']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['Ana', 'Pedro']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939150" y="4475800"/>
            <a:ext cx="610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Importante</a:t>
            </a: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splice </a:t>
            </a:r>
            <a:r>
              <a:rPr b="1" i="1"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modifica</a:t>
            </a: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 array original.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465750" y="1351375"/>
            <a:ext cx="8178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juntar todos os elementos de um array em uma única string, separadas pelo separador (por padrão é uma vírgula)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array.join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1458150" y="2795500"/>
            <a:ext cx="6227700" cy="19086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alunosJuntos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join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alunosJuntos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Ana,João,Maria,Pedro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alunosJuntosSeparador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join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'|'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alunosJuntosSeparador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Ana|João|Maria|Pedro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465750" y="1276375"/>
            <a:ext cx="8178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percorrer um array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array.forEach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2271150" y="1915900"/>
            <a:ext cx="4601700" cy="30168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forEach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index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`index[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${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index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] =&gt;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${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`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//index[0] =&gt; Ana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//index[1] =&gt; João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//index[2] =&gt; Maria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//index[3] =&gt; Pedro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})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465750" y="1276375"/>
            <a:ext cx="8178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percorrer um array e modificar os valores retornando-os em um novo array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array.map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576300" y="2571750"/>
            <a:ext cx="7991400" cy="1539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modificado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indice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`[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${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indice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] =&gt;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${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`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modificado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['[0] =&gt; Ana', '[1] =&gt; João', '[2] =&gt; Maria','[3] =&gt; Pedro']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['Ana', 'João', 'Maria', 'Pedro']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465750" y="1276375"/>
            <a:ext cx="8178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encontrar um item em um array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array.find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1281150" y="2312200"/>
            <a:ext cx="6581700" cy="19086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find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===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Ana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naoExiste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find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===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'teste'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naoExiste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undefined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Arrays;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Propriedades de array;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array;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465750" y="1276375"/>
            <a:ext cx="8178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encontrar itens em um array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array.filter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1281150" y="2312200"/>
            <a:ext cx="6581700" cy="19086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filter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includes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['João', 'Pedro']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naoExiste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filter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===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'teste'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naoExiste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[]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465750" y="1276375"/>
            <a:ext cx="8178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verificar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 ao menos um dos elementos no array corresponde ao filtro implementado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array.some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1281150" y="2480975"/>
            <a:ext cx="6581700" cy="19086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some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===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true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naoExiste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some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===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'teste'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naoExiste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false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210" name="Google Shape;210;p30"/>
          <p:cNvSpPr txBox="1"/>
          <p:nvPr>
            <p:ph type="title"/>
          </p:nvPr>
        </p:nvSpPr>
        <p:spPr>
          <a:xfrm>
            <a:off x="465750" y="1276375"/>
            <a:ext cx="8178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verificar se todos os elementos no array corresponde ao filtro implementado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array.every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1281150" y="2480975"/>
            <a:ext cx="6581700" cy="19086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every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length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&gt;= 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true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naoExiste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every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length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&gt; 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naoExiste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false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218" name="Google Shape;218;p31"/>
          <p:cNvSpPr txBox="1"/>
          <p:nvPr>
            <p:ph type="title"/>
          </p:nvPr>
        </p:nvSpPr>
        <p:spPr>
          <a:xfrm>
            <a:off x="465750" y="1276375"/>
            <a:ext cx="8178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iterar sobre um array e retornar ao final um único valor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array.reduce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529050" y="2517675"/>
            <a:ext cx="8085900" cy="19086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numeros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soma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numeros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reduce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acc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acc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+=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soma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10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somaValorInicial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numeros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reduce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acc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acc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+=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), 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somaValorInicial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20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226" name="Google Shape;226;p3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Arrays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developer.mozilla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array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medium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blog.debugeverything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array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array -</a:t>
            </a: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20:50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21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:10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55" name="Google Shape;55;p1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utilizado para criar listas de elementos;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heterogêneo (aceita mais de um tipo de dado em uma mesma estrutura).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465750" y="1351375"/>
            <a:ext cx="817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sintaxe de um array é: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205750" y="3386200"/>
            <a:ext cx="4732500" cy="4311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]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35600" y="2571750"/>
            <a:ext cx="1935600" cy="523200"/>
          </a:xfrm>
          <a:prstGeom prst="rect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colchetes indicam que esta estrutura é um array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" name="Google Shape;66;p13"/>
          <p:cNvCxnSpPr>
            <a:stCxn id="65" idx="1"/>
          </p:cNvCxnSpPr>
          <p:nvPr/>
        </p:nvCxnSpPr>
        <p:spPr>
          <a:xfrm flipH="1">
            <a:off x="3775900" y="2833350"/>
            <a:ext cx="359700" cy="655500"/>
          </a:xfrm>
          <a:prstGeom prst="straightConnector1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5" idx="3"/>
          </p:cNvCxnSpPr>
          <p:nvPr/>
        </p:nvCxnSpPr>
        <p:spPr>
          <a:xfrm>
            <a:off x="6071200" y="2833350"/>
            <a:ext cx="382800" cy="663000"/>
          </a:xfrm>
          <a:prstGeom prst="straightConnector1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465750" y="1351375"/>
            <a:ext cx="817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acesso aos valores do array é feito através do número de seu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índice;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Importante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a contagem de índice começa no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zero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205750" y="3386200"/>
            <a:ext cx="4732500" cy="4311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]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678375" y="2813875"/>
            <a:ext cx="72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índice 0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310125" y="4035625"/>
            <a:ext cx="72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índice 1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940775" y="2813875"/>
            <a:ext cx="72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índice 2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68475" y="4035625"/>
            <a:ext cx="72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índice 3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" name="Google Shape;80;p14"/>
          <p:cNvCxnSpPr>
            <a:stCxn id="76" idx="2"/>
          </p:cNvCxnSpPr>
          <p:nvPr/>
        </p:nvCxnSpPr>
        <p:spPr>
          <a:xfrm>
            <a:off x="4042875" y="3167875"/>
            <a:ext cx="0" cy="361500"/>
          </a:xfrm>
          <a:prstGeom prst="straightConnector1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7" idx="0"/>
          </p:cNvCxnSpPr>
          <p:nvPr/>
        </p:nvCxnSpPr>
        <p:spPr>
          <a:xfrm rot="10800000">
            <a:off x="4671025" y="3727525"/>
            <a:ext cx="3600" cy="308100"/>
          </a:xfrm>
          <a:prstGeom prst="straightConnector1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8" idx="2"/>
          </p:cNvCxnSpPr>
          <p:nvPr/>
        </p:nvCxnSpPr>
        <p:spPr>
          <a:xfrm flipH="1">
            <a:off x="5301975" y="3167875"/>
            <a:ext cx="3300" cy="332100"/>
          </a:xfrm>
          <a:prstGeom prst="straightConnector1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9" idx="0"/>
          </p:cNvCxnSpPr>
          <p:nvPr/>
        </p:nvCxnSpPr>
        <p:spPr>
          <a:xfrm rot="10800000">
            <a:off x="6126675" y="3727525"/>
            <a:ext cx="6300" cy="308100"/>
          </a:xfrm>
          <a:prstGeom prst="straightConnector1">
            <a:avLst/>
          </a:prstGeom>
          <a:noFill/>
          <a:ln cap="flat" cmpd="sng" w="9525">
            <a:solidFill>
              <a:srgbClr val="F4027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465750" y="1351375"/>
            <a:ext cx="8178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Acessar os valores: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205750" y="2241575"/>
            <a:ext cx="4732500" cy="22779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[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Ana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João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Maria</a:t>
            </a:r>
            <a:endParaRPr sz="160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] </a:t>
            </a:r>
            <a:r>
              <a:rPr lang="pt-BR" sz="1600">
                <a:solidFill>
                  <a:srgbClr val="6A9955"/>
                </a:solidFill>
                <a:latin typeface="Open Sans"/>
                <a:ea typeface="Open Sans"/>
                <a:cs typeface="Open Sans"/>
                <a:sym typeface="Open Sans"/>
              </a:rPr>
              <a:t>// Pedro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adicionar ou remover, verificar a quantidade e percorrer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elementos do array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utilizamos métodos e propriedades de array.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465750" y="1351375"/>
            <a:ext cx="81780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obter o tamanho do array (quantidade de elementos) é utilizado 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array.length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2205750" y="2681825"/>
            <a:ext cx="4732500" cy="11697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= [</a:t>
            </a:r>
            <a:r>
              <a:rPr lang="pt-BR" sz="1600">
                <a:solidFill>
                  <a:srgbClr val="CE9178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'Ana'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'João'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'Maria'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CE9178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'Pedro'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tamanhoArray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alunos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length</a:t>
            </a:r>
            <a:endParaRPr sz="1600">
              <a:solidFill>
                <a:srgbClr val="9CDCF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tamanhoArray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6A9955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// 4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