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Ubuntu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-italic.fntdata"/><Relationship Id="rId47" Type="http://schemas.openxmlformats.org/officeDocument/2006/relationships/font" Target="fonts/Ubuntu-bold.fntdata"/><Relationship Id="rId49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c2004d9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c2004d9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c2004d9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c2004d9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2004d91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c2004d91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2004d91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2004d91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c2004d91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c2004d91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c2004d91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c2004d91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c2004d91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c2004d91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c2004d91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c2004d91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c2004d91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c2004d91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c4e4cc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c4e4cc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c4e4ccc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c4e4ccc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c4e4ccc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c4e4ccc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c4e4ccc7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c4e4ccc7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c4e4ccc7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c4e4ccc7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c4e4ccc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c4e4ccc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c4e4ccc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c4e4ccc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c4e4ccc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c4e4ccc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c4e4ccc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c4e4ccc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c4e4ccc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c4e4ccc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cb9d8e9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4cb9d8e9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c4e4ccc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c4e4ccc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c4e4ccc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c4e4ccc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c4e4ccc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c4e4ccc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c4e4ccc7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c4e4ccc7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c4e4ccc7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c4e4ccc7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c4e4ccc7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c4e4ccc7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c4e4ccc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c4e4ccc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c4e4ccc7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c4e4ccc7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c2004d91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c2004d91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c2004d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4c2004d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c2004d9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c2004d9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c2004d9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c2004d9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c2004d9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c2004d9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c2004d9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c2004d9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c2004d9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c2004d9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tableless.com.br/entendendo-o-dom-document-object-mod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hyperlink" Target="https://forms.gle/HVETc26n5cZSAzhy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pt-BR/docs/Web/JavaScript/Reference/Global_Objects/Object" TargetMode="External"/><Relationship Id="rId4" Type="http://schemas.openxmlformats.org/officeDocument/2006/relationships/hyperlink" Target="https://ricardo-reis.medium.com/objetos-javascript-e347adc3a8ac" TargetMode="External"/><Relationship Id="rId10" Type="http://schemas.openxmlformats.org/officeDocument/2006/relationships/hyperlink" Target="https://www.youtube.com/watch?v=pTilBGMraz0" TargetMode="External"/><Relationship Id="rId9" Type="http://schemas.openxmlformats.org/officeDocument/2006/relationships/hyperlink" Target="https://www.youtube.com/watch?v=0dBY09OJm04" TargetMode="External"/><Relationship Id="rId5" Type="http://schemas.openxmlformats.org/officeDocument/2006/relationships/hyperlink" Target="https://www.youtube.com/watch?v=kqE3sp_7peQ" TargetMode="External"/><Relationship Id="rId6" Type="http://schemas.openxmlformats.org/officeDocument/2006/relationships/hyperlink" Target="https://www.youtube.com/watch?v=X6klpqubyBw" TargetMode="External"/><Relationship Id="rId7" Type="http://schemas.openxmlformats.org/officeDocument/2006/relationships/hyperlink" Target="https://developer.mozilla.org/pt-BR/docs/Web/API/Document_Object_Model/Introduction" TargetMode="External"/><Relationship Id="rId8" Type="http://schemas.openxmlformats.org/officeDocument/2006/relationships/hyperlink" Target="http://devfuria.com.br/javascript/dom-manipulando-o-d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+ 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Quando usado a notação de ponto para atribuir um valor à uma propriedade que não existe, esta propriedade é criada: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817100" y="2975225"/>
            <a:ext cx="55098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profissao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'Programador'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profissao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Programador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apagar uma propriedade de um objeto, é utilizado a palavra reservada delete: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817100" y="2975225"/>
            <a:ext cx="55098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{ nome: 'Jose Silva' }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Muitas estruturas do JavaScript são consideradas objetos pela linguagem;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tipos array e null são exemplos.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Algumas estruturas que utilizamos até aqui são objetos. Por exemplo, o objeto WINDOW e o objeto CONSOLE;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funções prompt, alert, confirm e log são exemplos de propriedades dos objetos citados;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Funções como propriedades são chamadas de métodos.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465750" y="1351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criar um método em um objeto é utilizado a sintaxe de função: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04475" y="2197475"/>
            <a:ext cx="3597900" cy="26475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tarefa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titulo: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concluir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()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'Tarefa concluída'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},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tarefa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concluir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Tarefa concluída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245775" y="2197475"/>
            <a:ext cx="45681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tarefa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titulo: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concluir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'Tarefa concluída'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),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tarefa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concluir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Tarefa concluída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retornar um array com os nomes das chaves(propriedades) do objeto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.keys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817100" y="2975225"/>
            <a:ext cx="55098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propriedades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EC9B0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keys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propriedades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['nome', 'cpf']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retornar um array de arrays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sendo que cada array interno é formado pelos pares chave e valor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Object.entries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1817100" y="2975225"/>
            <a:ext cx="55098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propriedades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EC9B0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entries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propriedades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 [ 'nome', 'Jose Silva' ], [ 'cpf', '999.999.999-99' ] 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 E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483000" y="1364475"/>
            <a:ext cx="81780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aprimorar nossos conhecimentos em arrays e objetos.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grupo deverá criar uma lista de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funcionários, o funcionário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deve possuir as seguintes  propriedades: Nome, data de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admissão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salário.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uma função para imprimir o valor total do salário de todos os funcionários.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uma função que filtre os colaboradores com salário maior ou igual a 5000,00 e imprima o nome deles.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uma função para exibir o nome, data de admissão e salário do funcionário, essa função deve ser executada para todos os funcionários da lista.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 E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465750" y="995525"/>
            <a:ext cx="8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lista deve ser criada utilizando um array de objetos;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a função para exibir o total dos salários;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a função para filtrar os salários;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a função para exibir os dados dos funcionários.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Lembre dos métodos de arrays vistos na aula passada.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DOM.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DOM é a abreviatura de Document Object Model;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 uma representação do documento HTML e dos seus elementos como objetos;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DOM se trata de uma interface para que, utilizando uma linguagem de script (como JavaScript), possamos manipular o documento HTML, seus eventos e propriedades;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 seja: é uma interface entre o HTML e o JavaScript.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elemento de um documento faz parte do DOM (“Modelo de Objeto de Documento”) desse documento: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Documento como um todo, o cabeçalho, as tabelas, as imagens, os parágrafos, os botões, etc;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Todos podem ser acessados e manipulados usando o método DOM e uma linguagem de script como JavaScript.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36" y="1012575"/>
            <a:ext cx="4487576" cy="37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150600" y="4748500"/>
            <a:ext cx="4421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Fonte: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Entendendo o DOM (Document Object Model)</a:t>
            </a:r>
            <a:r>
              <a:rPr lang="pt-BR" sz="12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721888" y="2094675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 fornece uma </a:t>
            </a:r>
            <a:r>
              <a:rPr b="1"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representação estruturada</a:t>
            </a:r>
            <a:r>
              <a:rPr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do documento como se fosse uma espécie de </a:t>
            </a:r>
            <a:r>
              <a:rPr lang="pt-BR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árvore com galhos</a:t>
            </a:r>
            <a:r>
              <a:rPr lang="pt-B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definindo métodos que permitam alterar a estrutura, estilo e conteúdo do documento.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465750" y="1351375"/>
            <a:ext cx="81780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navegador lê e renderiza o HTML e, em seguida, cria um conjunto de comandos que podem acessar, alterar e criar elementos no “site”;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Todos os comandos devem ser acessados por variáveis de escopo global: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window, document, location, history.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37" y="3618475"/>
            <a:ext cx="3408425" cy="10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465750" y="1351375"/>
            <a:ext cx="8178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Preciso garantir que o script seja executado depois que a página/HTML seja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renderizada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só depois disso os elementos do layout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 ser acessados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6172425" y="2841575"/>
            <a:ext cx="2230500" cy="1493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&lt;!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lang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"en"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src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"./index.js"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741075" y="2841575"/>
            <a:ext cx="2540400" cy="17238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&lt;!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lang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"en"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src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"./index.js"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defer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....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426600" y="2841575"/>
            <a:ext cx="2600700" cy="17238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&lt;!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lang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"en"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src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0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"./index.js"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async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pt-BR" sz="10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.... 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 sz="10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29" name="Google Shape;229;p3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manipular os elementos do nosso documento HTML, utilizamos o objeto “document” da API Window: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window.document (ou apenas “document”);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document.body.style.background = brown;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document.getElementById("idDeUmElemento").innerHTML = "Conteúdo alterado!".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36" name="Google Shape;236;p3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Há várias formas para acessar um elemento html para manipulá-lo: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document.getElementsByTagName(“p”);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document.getElementById(“idDeUmElemento”);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document.getElementsByName(“nomeDeElemento”);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Há várias formas para selecionar um elemento html para manipulá-lo: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document.getElementsByClassName(“classeDeElementos”);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selector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document.querySelector(“p#idDesseP”);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document.querySelectorAll(“p.classeDosPs”);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querySelectorAll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retornam mais de um elemento, na forma de um Array de elementos (HTMLCollection);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querySelector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retornam 1 elemento: o primeiro que corresponder;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querySelector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querySelectorAll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selecionam elementos na forma de um seletor CSS: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utilizá-los para selecionar por id,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class,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tag… podendo ser mais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específico.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465750" y="1351375"/>
            <a:ext cx="81780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criar elementos no script para depois inserir no HTML, a sintaxe de criação é a seguinte: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1937850" y="2709050"/>
            <a:ext cx="4995900" cy="4155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5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5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5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5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5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5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createElement</a:t>
            </a:r>
            <a:r>
              <a:rPr lang="pt-BR" sz="15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5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'p'</a:t>
            </a:r>
            <a:r>
              <a:rPr lang="pt-BR" sz="15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1" sz="1500">
              <a:solidFill>
                <a:srgbClr val="008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7"/>
          <p:cNvSpPr/>
          <p:nvPr/>
        </p:nvSpPr>
        <p:spPr>
          <a:xfrm rot="5400000">
            <a:off x="5932188" y="2856200"/>
            <a:ext cx="126900" cy="37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70AD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4556550" y="3716875"/>
            <a:ext cx="2878200" cy="831300"/>
          </a:xfrm>
          <a:prstGeom prst="rect">
            <a:avLst/>
          </a:prstGeom>
          <a:noFill/>
          <a:ln cap="flat" cmpd="sng" w="9525">
            <a:solidFill>
              <a:srgbClr val="70AD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uma string que especifica o tipo do elemento a ser criado, ex: p, div, input..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Google Shape;262;p37"/>
          <p:cNvCxnSpPr>
            <a:stCxn id="260" idx="1"/>
            <a:endCxn id="261" idx="0"/>
          </p:cNvCxnSpPr>
          <p:nvPr/>
        </p:nvCxnSpPr>
        <p:spPr>
          <a:xfrm>
            <a:off x="5995638" y="3109250"/>
            <a:ext cx="0" cy="607500"/>
          </a:xfrm>
          <a:prstGeom prst="straightConnector1">
            <a:avLst/>
          </a:prstGeom>
          <a:noFill/>
          <a:ln cap="flat" cmpd="sng" w="952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7"/>
          <p:cNvSpPr/>
          <p:nvPr/>
        </p:nvSpPr>
        <p:spPr>
          <a:xfrm rot="5400000">
            <a:off x="2886023" y="2651150"/>
            <a:ext cx="173400" cy="83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402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2115475" y="3796600"/>
            <a:ext cx="1714500" cy="615600"/>
          </a:xfrm>
          <a:prstGeom prst="rect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o objeto Element criado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5" name="Google Shape;265;p37"/>
          <p:cNvCxnSpPr>
            <a:stCxn id="263" idx="1"/>
            <a:endCxn id="264" idx="0"/>
          </p:cNvCxnSpPr>
          <p:nvPr/>
        </p:nvCxnSpPr>
        <p:spPr>
          <a:xfrm>
            <a:off x="2972723" y="3155750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0" y="1766900"/>
            <a:ext cx="4723000" cy="16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465750" y="1058900"/>
            <a:ext cx="3489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Revisão de Array!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71" name="Google Shape;271;p38"/>
          <p:cNvSpPr txBox="1"/>
          <p:nvPr>
            <p:ph type="title"/>
          </p:nvPr>
        </p:nvSpPr>
        <p:spPr>
          <a:xfrm>
            <a:off x="465750" y="1351375"/>
            <a:ext cx="81780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adicionar ou alterar propriedades e valores aos elementos é utilizado a sintaxe de objeto: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2029350" y="3265125"/>
            <a:ext cx="50853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paragrafo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createElement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paragrafo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innerText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'Meu texto'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paragrafo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style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'green'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79" name="Google Shape;279;p3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Após criar um elemento precisamos inserir ele no HTML, para isso possuímos duas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formas: o appendChild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o insertBefore.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465750" y="1351375"/>
            <a:ext cx="81780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Utilizando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appendChild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Insere o elemento ao final da lista de filhos do elemento em que está sendo chamado;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2543250" y="3573300"/>
            <a:ext cx="40575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appendChild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94" name="Google Shape;294;p41"/>
          <p:cNvSpPr txBox="1"/>
          <p:nvPr>
            <p:ph type="title"/>
          </p:nvPr>
        </p:nvSpPr>
        <p:spPr>
          <a:xfrm>
            <a:off x="465750" y="1351375"/>
            <a:ext cx="81780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Utilizando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insertBefore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Insere o elemento como filho do elemento em que foi chamado, mas antes de um elemento referência;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1848450" y="3573300"/>
            <a:ext cx="54471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insertBefore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divReferencia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 o elemento que estiver posicionando com “appendChild” ou com “insertBefore” já existir no documento, ele é removido de seu nó pai atual antes de ser adicionado ao novo pai.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465750" y="1351375"/>
            <a:ext cx="81780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remover um elemento pode ser utilizada a seguinte sintaxe: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1547400" y="3105400"/>
            <a:ext cx="6049200" cy="8004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meuElemento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getElementById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'meuId'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meuElemento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parentNode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removeChild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meuElemento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483000" y="1364475"/>
            <a:ext cx="81780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aprimorar nossos conhecimentos em DOM.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grupo deverá exibir uma lista contendo o nome, uma imagem e uma frase que gosta.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38" y="2958625"/>
            <a:ext cx="4162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5"/>
          <p:cNvSpPr txBox="1"/>
          <p:nvPr>
            <p:ph type="title"/>
          </p:nvPr>
        </p:nvSpPr>
        <p:spPr>
          <a:xfrm>
            <a:off x="465750" y="995525"/>
            <a:ext cx="8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 ser criada uma "ul" no arquivo html;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"li" para cada participante deve ser criada no JS.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"li" criada deve ser adicionada dentro da "ul".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evitar repetição de código podem ser criadas funções.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338" name="Google Shape;338;p4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DOM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DOM -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devfuria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DOM -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DOM -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Armazenam os valores em pares de “chave: valor”;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São usados para agrupar coisas com características similares ou que fazem parte de um mesmo contexto;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chave de um objeto deve ser uma string;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valor pode ser qualquer tipo de dado (inclusive outros objetos).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sintaxe de um objeto é: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790850" y="3488850"/>
            <a:ext cx="55278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604200" y="2571750"/>
            <a:ext cx="1935600" cy="523200"/>
          </a:xfrm>
          <a:prstGeom prst="rect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chaves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indicam que esta estrutura é um objeto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 flipH="1">
            <a:off x="3213900" y="2833350"/>
            <a:ext cx="390300" cy="7254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7" idx="3"/>
          </p:cNvCxnSpPr>
          <p:nvPr/>
        </p:nvCxnSpPr>
        <p:spPr>
          <a:xfrm>
            <a:off x="5539800" y="2833350"/>
            <a:ext cx="1364700" cy="7401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sintaxe de um objeto é: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790850" y="3488850"/>
            <a:ext cx="55278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770225" y="2649463"/>
            <a:ext cx="1018200" cy="523200"/>
          </a:xfrm>
          <a:prstGeom prst="rect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(chave)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" name="Google Shape;79;p14"/>
          <p:cNvCxnSpPr>
            <a:stCxn id="78" idx="1"/>
          </p:cNvCxnSpPr>
          <p:nvPr/>
        </p:nvCxnSpPr>
        <p:spPr>
          <a:xfrm flipH="1">
            <a:off x="3467825" y="2911063"/>
            <a:ext cx="302400" cy="7137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8" idx="3"/>
          </p:cNvCxnSpPr>
          <p:nvPr/>
        </p:nvCxnSpPr>
        <p:spPr>
          <a:xfrm>
            <a:off x="4788425" y="2911063"/>
            <a:ext cx="315600" cy="6915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5032300" y="4181675"/>
            <a:ext cx="541200" cy="354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4"/>
          <p:cNvCxnSpPr>
            <a:stCxn id="81" idx="1"/>
          </p:cNvCxnSpPr>
          <p:nvPr/>
        </p:nvCxnSpPr>
        <p:spPr>
          <a:xfrm rot="10800000">
            <a:off x="4333600" y="3837575"/>
            <a:ext cx="698700" cy="52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81" idx="3"/>
          </p:cNvCxnSpPr>
          <p:nvPr/>
        </p:nvCxnSpPr>
        <p:spPr>
          <a:xfrm flipH="1" rot="10800000">
            <a:off x="5573500" y="3844775"/>
            <a:ext cx="663300" cy="513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acessar uma propriedade dentro de um objeto, é utilizado a sintaxe de notação de ponto: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817100" y="2975225"/>
            <a:ext cx="55098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Jose Silva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999.999.999-99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Assim como em um array, pode ser acessado uma propriedade de um objeto também utilizando a notação de colchetes: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817100" y="2975225"/>
            <a:ext cx="5509800" cy="8004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'nome'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Jose Silva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alterar o valor das propriedades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utilizado a sintaxe de notação de ponto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817100" y="2975225"/>
            <a:ext cx="55098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{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'Jose Silva'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cpf: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'999.999.999-99'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 Monteiro'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Maria Monteiro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