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c50897e2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c50897e2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c50897e2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c50897e2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c50897e2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c50897e2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c50897e2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c50897e2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c50897e2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c50897e2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e188051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e188051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c620109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c620109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c620109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c620109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c69ba86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c69ba86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c620109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c620109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0d66b9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10d66b9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c69ba86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c69ba86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c50897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c50897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fe18805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fe18805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d952ca74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d952ca74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72f44c5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72f44c5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c50897e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4c50897e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c50897e2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c50897e2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c50897e2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c50897e2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c50897e2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c50897e2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c50897e2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c50897e2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c50897e2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c50897e2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/>
        </p:nvSpPr>
        <p:spPr>
          <a:xfrm>
            <a:off x="7438900" y="461782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58482"/>
                </a:solidFill>
                <a:latin typeface="Open Sans"/>
                <a:ea typeface="Open Sans"/>
                <a:cs typeface="Open Sans"/>
                <a:sym typeface="Open Sans"/>
              </a:rPr>
              <a:t>DEVinHouse</a:t>
            </a:r>
            <a:endParaRPr>
              <a:solidFill>
                <a:srgbClr val="8584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 b="0" l="24732" r="0" t="15746"/>
          <a:stretch/>
        </p:blipFill>
        <p:spPr>
          <a:xfrm>
            <a:off x="8641300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0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971900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075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/>
        </p:nvSpPr>
        <p:spPr>
          <a:xfrm>
            <a:off x="465750" y="62750"/>
            <a:ext cx="82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FF8818"/>
            </a:gs>
            <a:gs pos="50000">
              <a:srgbClr val="C71D81"/>
            </a:gs>
            <a:gs pos="100000">
              <a:srgbClr val="0E1D8E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/>
        </p:nvSpPr>
        <p:spPr>
          <a:xfrm>
            <a:off x="1223777" y="3080750"/>
            <a:ext cx="26862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1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pt-BR/docs/Web/Events" TargetMode="External"/><Relationship Id="rId4" Type="http://schemas.openxmlformats.org/officeDocument/2006/relationships/hyperlink" Target="https://developer.mozilla.org/pt-BR/docs/Web/API/EventTarget/addEventListener" TargetMode="External"/><Relationship Id="rId5" Type="http://schemas.openxmlformats.org/officeDocument/2006/relationships/hyperlink" Target="https://www.w3schools.com/jsref/dom_obj_event.asp" TargetMode="External"/><Relationship Id="rId6" Type="http://schemas.openxmlformats.org/officeDocument/2006/relationships/hyperlink" Target="https://anil-pace.medium.com/dom-events-in-javascript-6ff696e798f8" TargetMode="External"/><Relationship Id="rId7" Type="http://schemas.openxmlformats.org/officeDocument/2006/relationships/hyperlink" Target="https://www.youtube.com/watch?v=aVB67Y31E4A" TargetMode="External"/><Relationship Id="rId8" Type="http://schemas.openxmlformats.org/officeDocument/2006/relationships/hyperlink" Target="https://www.youtube.com/watch?v=VijEzVM58L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hyperlink" Target="https://forms.gle/HVETc26n5cZSAzhy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68400" y="6791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Ao passar uma função para um evento, quando ela é chamada é recebido como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parâmetro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algumas informações dependendo do tipo do elemento e evento disparado.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330100" y="3106500"/>
            <a:ext cx="44838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buscaCep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onblur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buscaCep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9CDCF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958025" y="1954150"/>
            <a:ext cx="42222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myFn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console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log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onkeydown 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myFn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325" y="1008901"/>
            <a:ext cx="3027400" cy="35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evitar que qualquer ação padrão normalmente feita pela aplicação como um resultado do evento não ocorra pode ser utilizado o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preventDefault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utilizar por exemplo para parar a execução do formulário que é o evento nativo do HTML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1084525" y="3370275"/>
            <a:ext cx="4483800" cy="1539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submit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(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{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evento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preventDefault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onsubmit 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submit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EVENTOS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483000" y="1364475"/>
            <a:ext cx="81780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aprimorar nossos conhecimentos de manipulação de DOM!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Vocês serão divididos em grupos e cada grupo deverá desenvolver uma espécie de calculadora.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EVENTOS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465750" y="995525"/>
            <a:ext cx="8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 na tela dois inputs do tipo number para receber os valores;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 na tela um select com somar, subtrair, multiplicar e dividir;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 um botão para calcular com evento de click;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Implementar função para realizar as operações;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um elemento para apresentar o resultado do cálculo.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Utilizar um formulário pode ser uma boa.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usar evento utilizando event listener é preciso que seja definido um event listener direto no 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Note que agora o nome do evento é sem o "on".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2098950" y="3316475"/>
            <a:ext cx="49461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exibeAlert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() </a:t>
            </a: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alert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'saindo do campo'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getElementById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'input'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addEventListener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'blur'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exibeAlert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remover um evento criado com event listener pode ser utilizado o método removeEventListener.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parâmetros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passados para o removeEventListener devem ser os mesmos utilizados no addEventListener.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434900" y="3402850"/>
            <a:ext cx="6274200" cy="11697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exibeAlert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= () </a:t>
            </a:r>
            <a:r>
              <a:rPr lang="pt-BR" sz="1600">
                <a:solidFill>
                  <a:srgbClr val="569CD6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alert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'saindo do campo'</a:t>
            </a:r>
            <a:r>
              <a:rPr lang="pt-BR" sz="1600">
                <a:solidFill>
                  <a:srgbClr val="D4D4D4"/>
                </a:solidFill>
                <a:highlight>
                  <a:srgbClr val="1E1E1E"/>
                </a:highlight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getElementById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'input'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removeEventListener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'blur'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exibeAlert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4FC1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EVENTOS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483000" y="1364475"/>
            <a:ext cx="81780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Vamos aprimorar nossos conhecimentos de manipulação de eventos!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Vocês serão divididos em grupos e cada grupo deverá desenvolver uma espécie de calendário, onde deve ser possível selecionar e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desselecionar os dias.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63" y="1756025"/>
            <a:ext cx="31908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Tipos de eventos;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EVENTOS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465750" y="995525"/>
            <a:ext cx="8178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Criar em formato de tabela;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estilos devem estar em um arquivo separado;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Os dias devem ser criados dinamicamente no JS demais itens podem já estar no html;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Ao clicar no dia deve ser implementada a função para selecionar ou desselecionar o dia.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Dicas: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Utilizar estrutura de repetição para criar os dias pode ser uma boa;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Utilizar classes para aplicar o estilo pode ser uma boa ideia.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COMPLEMENTAR</a:t>
            </a:r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 listener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developer.mozilla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Html events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8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pt-BR" sz="18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medium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eventos -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</a:t>
            </a:r>
            <a:r>
              <a:rPr lang="pt-BR" sz="1600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 u="sng">
                <a:solidFill>
                  <a:srgbClr val="F40273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</a:t>
            </a:r>
            <a:endParaRPr sz="1600">
              <a:solidFill>
                <a:srgbClr val="F402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0" y="1766900"/>
            <a:ext cx="4723000" cy="16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465750" y="1058900"/>
            <a:ext cx="3489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Revisão de objetos!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Eventos são ações do usuário ou acontecimentos (de diversas origens) que podem ocorrer nos elementos HTML;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Ação ou ocorrência reconhecida por software, frequentemente originada de modo assíncrono a partir do ambiente externo, que pode ser tratada pelo código de forma customizada.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Exemplos: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click, dblclick;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mousedown, mouseup;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mouseenter, mouseleave;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mouseover, mouseout;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mousemove;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keydown, keyup;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load;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focus, blur.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65750" y="1351375"/>
            <a:ext cx="8178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Podemos programar uma função para executar no momento que algum evento é disparado: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049250" y="2223225"/>
            <a:ext cx="4351200" cy="13698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clique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() {</a:t>
            </a:r>
            <a:endParaRPr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getElementById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'title'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style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'red'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49250" y="3774250"/>
            <a:ext cx="4351200" cy="723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h1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"title"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Olá! Seja bem vindo(a)!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h1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button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onclick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pt-BR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clique</a:t>
            </a:r>
            <a:r>
              <a:rPr lang="pt-BR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()"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pt-BR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Muda Cor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&lt;/</a:t>
            </a:r>
            <a:r>
              <a:rPr lang="pt-BR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button</a:t>
            </a:r>
            <a:r>
              <a:rPr lang="pt-BR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255150" y="2486500"/>
            <a:ext cx="2423100" cy="831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Função responsável por mudar a cor do elemento com id title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255150" y="3720250"/>
            <a:ext cx="2423100" cy="8313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Código html contendo o atributo onclick que irá acionar a função clique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" name="Google Shape;77;p14"/>
          <p:cNvCxnSpPr>
            <a:stCxn id="74" idx="3"/>
            <a:endCxn id="76" idx="1"/>
          </p:cNvCxnSpPr>
          <p:nvPr/>
        </p:nvCxnSpPr>
        <p:spPr>
          <a:xfrm>
            <a:off x="5400450" y="4135900"/>
            <a:ext cx="854700" cy="0"/>
          </a:xfrm>
          <a:prstGeom prst="straightConnector1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3" idx="3"/>
            <a:endCxn id="75" idx="1"/>
          </p:cNvCxnSpPr>
          <p:nvPr/>
        </p:nvCxnSpPr>
        <p:spPr>
          <a:xfrm flipH="1" rot="10800000">
            <a:off x="5400450" y="2902125"/>
            <a:ext cx="854700" cy="6000"/>
          </a:xfrm>
          <a:prstGeom prst="straightConnector1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Existem diversas maneiras de se aplicar esses eventos aos elementos HTML como por exemplo: evento inline, evento externo e event listener.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usar evento de maneira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inline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preciso que seja definido diretamente na tag do elemento: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389050" y="3382525"/>
            <a:ext cx="4365900" cy="4311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onblur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alert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('saindo do campo')"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/&gt;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65750" y="0"/>
            <a:ext cx="82125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465750" y="1351375"/>
            <a:ext cx="81780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usar evento de maneira 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externa</a:t>
            </a:r>
            <a:r>
              <a:rPr b="1"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 preciso que seja definido direto no script: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201700" y="3353150"/>
            <a:ext cx="4740600" cy="800400"/>
          </a:xfrm>
          <a:prstGeom prst="rect">
            <a:avLst/>
          </a:prstGeom>
          <a:noFill/>
          <a:ln cap="flat" cmpd="sng" w="9525">
            <a:solidFill>
              <a:srgbClr val="FF8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const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pt-BR" sz="1600">
                <a:solidFill>
                  <a:srgbClr val="9CDCFE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getElementById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'input'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D4D4D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FC1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onblur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= () </a:t>
            </a:r>
            <a:r>
              <a:rPr lang="pt-BR" sz="1600">
                <a:solidFill>
                  <a:srgbClr val="569CD6"/>
                </a:solidFill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DCDCAA"/>
                </a:solidFill>
                <a:latin typeface="Open Sans"/>
                <a:ea typeface="Open Sans"/>
                <a:cs typeface="Open Sans"/>
                <a:sym typeface="Open Sans"/>
              </a:rPr>
              <a:t>alert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pt-BR" sz="1600">
                <a:solidFill>
                  <a:srgbClr val="CE9178"/>
                </a:solidFill>
                <a:latin typeface="Open Sans"/>
                <a:ea typeface="Open Sans"/>
                <a:cs typeface="Open Sans"/>
                <a:sym typeface="Open Sans"/>
              </a:rPr>
              <a:t>'saindo do campo'</a:t>
            </a:r>
            <a:r>
              <a:rPr lang="pt-BR" sz="1600">
                <a:solidFill>
                  <a:srgbClr val="D4D4D4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  <a:endParaRPr sz="1600">
              <a:solidFill>
                <a:srgbClr val="569CD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inHous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