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0d66b9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10d66b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b5bfc89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2b5bfc8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c6c92ce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4c6c92ce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c6c92ce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c6c92ce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fe18805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fe18805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file/eAq3pkHGIMc44wjGqtsgXx/DevInDicas?node-id=0%3A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forms.gle/HVETc26n5cZSAzhy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 ARRAYS E MANIPULAÇÃO DOM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Prática Arrays;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Prática Manipulação DOM;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Dúvidas.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/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0" y="1766900"/>
            <a:ext cx="4723000" cy="16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/>
        </p:nvSpPr>
        <p:spPr>
          <a:xfrm>
            <a:off x="465750" y="1058900"/>
            <a:ext cx="34896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Revisão de DOM!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Visando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pôr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em prática os conceitos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vistos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nessa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semana, vamos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desenvolver juntos uma aplicação de cadastro de dicas.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aplicação consiste em uma página com um formulário de cadastro, listagem e totalizadores.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Iremos nos basear em um layout criado no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figma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para desenvolvimento da interface visual.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75" y="778900"/>
            <a:ext cx="4533846" cy="419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