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-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6fc481c55_0_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276fc481c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6fc481c5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6fc481c55_0_2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76fc481c55_0_2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3285058" y="2981956"/>
            <a:ext cx="2573883" cy="46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900" b="1" i="0">
                <a:solidFill>
                  <a:srgbClr val="93C37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1111985" y="1688784"/>
            <a:ext cx="7253605" cy="327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285058" y="2981956"/>
            <a:ext cx="2573883" cy="46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900" b="1" i="0">
                <a:solidFill>
                  <a:srgbClr val="93C37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285058" y="2981956"/>
            <a:ext cx="2573883" cy="46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900" b="1" i="0">
                <a:solidFill>
                  <a:srgbClr val="93C37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3981" cy="68579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3285058" y="2981956"/>
            <a:ext cx="2573883" cy="46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1" i="0" u="none" strike="noStrike" cap="none">
                <a:solidFill>
                  <a:srgbClr val="93C37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111985" y="1688784"/>
            <a:ext cx="7253605" cy="327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0" y="-1015536"/>
            <a:ext cx="10056748" cy="8525334"/>
            <a:chOff x="-23424" y="-1720328"/>
            <a:chExt cx="9849900" cy="7634400"/>
          </a:xfrm>
        </p:grpSpPr>
        <p:sp>
          <p:nvSpPr>
            <p:cNvPr id="50" name="Google Shape;50;p7"/>
            <p:cNvSpPr/>
            <p:nvPr/>
          </p:nvSpPr>
          <p:spPr>
            <a:xfrm>
              <a:off x="-23424" y="-1720328"/>
              <a:ext cx="9849900" cy="76344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349741" y="-679583"/>
              <a:ext cx="1063800" cy="825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392490" y="3119145"/>
              <a:ext cx="1489603" cy="184137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7"/>
          <p:cNvSpPr txBox="1"/>
          <p:nvPr/>
        </p:nvSpPr>
        <p:spPr>
          <a:xfrm>
            <a:off x="3604948" y="4310200"/>
            <a:ext cx="5738400" cy="1720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  S KALAISELVI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39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BY: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4840" marR="935989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S GUGAN (22BSR017)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5246434" y="390404"/>
            <a:ext cx="1509395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2149108" y="1590050"/>
            <a:ext cx="7600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</a:rPr>
              <a:t>TITLE :		WEATHER WEBSITE</a:t>
            </a:r>
            <a:endParaRPr sz="2400" dirty="0"/>
          </a:p>
        </p:txBody>
      </p:sp>
      <p:sp>
        <p:nvSpPr>
          <p:cNvPr id="56" name="Google Shape;56;p7"/>
          <p:cNvSpPr txBox="1"/>
          <p:nvPr/>
        </p:nvSpPr>
        <p:spPr>
          <a:xfrm>
            <a:off x="3464250" y="2838075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2400" b="1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/>
        </p:nvSpPr>
        <p:spPr>
          <a:xfrm>
            <a:off x="1088136" y="1106388"/>
            <a:ext cx="432511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E6E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FUNCTIONALITIES: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DA912-285F-F3A6-5414-48BD76233A15}"/>
              </a:ext>
            </a:extLst>
          </p:cNvPr>
          <p:cNvSpPr txBox="1"/>
          <p:nvPr/>
        </p:nvSpPr>
        <p:spPr>
          <a:xfrm>
            <a:off x="1088136" y="1965960"/>
            <a:ext cx="7443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allows users to enter their name, Mobile number, Email and Location and then navigates to the weather details page.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fetches weather data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API, displays a personalized greeting, and allows real-time weather 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also enter another location, and the application handles errors gracefully.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layout is designed using CSS for a clean, user-friendly, and responsive interface, including styles for form elements, weather details, and overall layout.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/>
        </p:nvSpPr>
        <p:spPr>
          <a:xfrm>
            <a:off x="1074259" y="484630"/>
            <a:ext cx="2510189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E6E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ER-Diagram: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3168F-1489-9C1C-DD1A-1D3FF5EB8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6" y="1278567"/>
            <a:ext cx="6547104" cy="47401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/>
        </p:nvSpPr>
        <p:spPr>
          <a:xfrm>
            <a:off x="762000" y="1473208"/>
            <a:ext cx="784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 txBox="1"/>
          <p:nvPr/>
        </p:nvSpPr>
        <p:spPr>
          <a:xfrm>
            <a:off x="1203909" y="596100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E6E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Diagram: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990CF6-2847-30A8-9E1B-FA16BD28C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24" y="1385970"/>
            <a:ext cx="4256151" cy="51681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/>
        </p:nvSpPr>
        <p:spPr>
          <a:xfrm>
            <a:off x="838200" y="1068647"/>
            <a:ext cx="769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952915" y="407293"/>
            <a:ext cx="318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E6E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Diagram: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0" y="-184666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FF1E9-79AE-6605-571B-A77ACCEA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" y="1068647"/>
            <a:ext cx="8478408" cy="54690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2931050" y="4994625"/>
            <a:ext cx="3766500" cy="58477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dirty="0">
                <a:solidFill>
                  <a:schemeClr val="dk1"/>
                </a:solidFill>
              </a:rPr>
              <a:t>.</a:t>
            </a:r>
            <a:endParaRPr dirty="0"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801150" y="2093265"/>
            <a:ext cx="39777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E6E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LANGUAGES</a:t>
            </a:r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2"/>
          </p:nvPr>
        </p:nvSpPr>
        <p:spPr>
          <a:xfrm>
            <a:off x="4964560" y="2093265"/>
            <a:ext cx="39777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E6E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LANGUAGES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D04EC7-1133-C903-E2A1-F8D279E7BEE0}"/>
              </a:ext>
            </a:extLst>
          </p:cNvPr>
          <p:cNvSpPr/>
          <p:nvPr/>
        </p:nvSpPr>
        <p:spPr>
          <a:xfrm>
            <a:off x="863500" y="2624328"/>
            <a:ext cx="3664500" cy="336499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accomplish this project, the website will be built using React JS for Front-End design.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D3075B-4606-CD60-D16C-E2C1CBE6C540}"/>
              </a:ext>
            </a:extLst>
          </p:cNvPr>
          <p:cNvSpPr/>
          <p:nvPr/>
        </p:nvSpPr>
        <p:spPr>
          <a:xfrm>
            <a:off x="4964560" y="2624328"/>
            <a:ext cx="3664500" cy="336499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 order to accomplish this project, the website will be built using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Node.js and </a:t>
            </a: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Mongodb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for Back-End design.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3285058" y="2981956"/>
            <a:ext cx="3335198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717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176</Words>
  <Application>Microsoft Office PowerPoint</Application>
  <PresentationFormat>On-screen Show (4:3)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TITLE :  WEATHER WEBSITE</vt:lpstr>
      <vt:lpstr>PowerPoint Presentation</vt:lpstr>
      <vt:lpstr>PowerPoint Presentation</vt:lpstr>
      <vt:lpstr>PowerPoint Presentation</vt:lpstr>
      <vt:lpstr>PowerPoint Presentation</vt:lpstr>
      <vt:lpstr>.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R.S. GUGAN</dc:creator>
  <cp:lastModifiedBy>R.S. GUGAN</cp:lastModifiedBy>
  <cp:revision>6</cp:revision>
  <dcterms:modified xsi:type="dcterms:W3CDTF">2024-07-12T09:55:26Z</dcterms:modified>
</cp:coreProperties>
</file>