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92" r:id="rId6"/>
    <p:sldId id="389" r:id="rId7"/>
    <p:sldId id="317" r:id="rId8"/>
    <p:sldId id="279" r:id="rId9"/>
    <p:sldId id="268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GCS no kernel do Linux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Gustavo dos Santos Pias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790317" cy="737987"/>
          </a:xfrm>
        </p:spPr>
        <p:txBody>
          <a:bodyPr rtlCol="0"/>
          <a:lstStyle/>
          <a:p>
            <a:pPr rtl="0"/>
            <a:r>
              <a:rPr lang="pt-BR" dirty="0"/>
              <a:t>Kernel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18232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	Kernel significa núcleo, ou, seja, é o centro da comunicação entre o hardware e seus processos. Ele funciona sozinho alocando memória e monitora onde tudo é armazenado. 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Criador: Linus Torvalds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2050" name="Picture 2" descr="Kernel Development Made Easy? Not yet. | Unixmen">
            <a:extLst>
              <a:ext uri="{FF2B5EF4-FFF2-40B4-BE49-F238E27FC236}">
                <a16:creationId xmlns:a16="http://schemas.microsoft.com/office/drawing/2014/main" id="{CB02AA2B-933A-9F9F-403C-C4226AC9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61" y="1585912"/>
            <a:ext cx="36385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790317" cy="737987"/>
          </a:xfrm>
        </p:spPr>
        <p:txBody>
          <a:bodyPr rtlCol="0"/>
          <a:lstStyle/>
          <a:p>
            <a:pPr rtl="0"/>
            <a:r>
              <a:rPr lang="pt-BR" dirty="0"/>
              <a:t>Kernel Linux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360AC1-9BCC-2463-6BF8-EC866B76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7" y="1409932"/>
            <a:ext cx="55054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502F6E0-997A-3423-23A8-E53F1BCDF944}"/>
              </a:ext>
            </a:extLst>
          </p:cNvPr>
          <p:cNvSpPr txBox="1">
            <a:spLocks/>
          </p:cNvSpPr>
          <p:nvPr/>
        </p:nvSpPr>
        <p:spPr>
          <a:xfrm>
            <a:off x="550863" y="1896514"/>
            <a:ext cx="3565525" cy="34155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Processos: </a:t>
            </a:r>
          </a:p>
          <a:p>
            <a:r>
              <a:rPr lang="pt-BR" dirty="0"/>
              <a:t>-Gerenciador(lista de todos os processos por tabela </a:t>
            </a:r>
            <a:r>
              <a:rPr lang="pt-BR" dirty="0" err="1"/>
              <a:t>hash</a:t>
            </a:r>
            <a:r>
              <a:rPr lang="pt-BR" dirty="0"/>
              <a:t> ou lista circular)</a:t>
            </a:r>
          </a:p>
          <a:p>
            <a:r>
              <a:rPr lang="pt-BR" dirty="0"/>
              <a:t>-Processos interativos</a:t>
            </a:r>
          </a:p>
          <a:p>
            <a:r>
              <a:rPr lang="pt-BR" dirty="0"/>
              <a:t>-Processos em lote</a:t>
            </a:r>
          </a:p>
          <a:p>
            <a:r>
              <a:rPr lang="pt-BR" dirty="0"/>
              <a:t>-Processo de tempo real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2" y="196900"/>
            <a:ext cx="93980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GCS no Kernel do</a:t>
            </a:r>
            <a:b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Linux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30537" y="5375418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 como funciona o GCS?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4</a:t>
            </a:fld>
            <a:endParaRPr lang="pt-BR"/>
          </a:p>
        </p:txBody>
      </p:sp>
      <p:pic>
        <p:nvPicPr>
          <p:cNvPr id="3076" name="Picture 4" descr="git_workflow">
            <a:extLst>
              <a:ext uri="{FF2B5EF4-FFF2-40B4-BE49-F238E27FC236}">
                <a16:creationId xmlns:a16="http://schemas.microsoft.com/office/drawing/2014/main" id="{0740A8E4-BF54-6695-47B7-E80B58A65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5621"/>
            <a:ext cx="50292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nux_kernel_code_flow">
            <a:extLst>
              <a:ext uri="{FF2B5EF4-FFF2-40B4-BE49-F238E27FC236}">
                <a16:creationId xmlns:a16="http://schemas.microsoft.com/office/drawing/2014/main" id="{1F5D15DE-617F-637B-E7CE-4EC99443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962275"/>
            <a:ext cx="53149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  <p:pic>
        <p:nvPicPr>
          <p:cNvPr id="4098" name="Picture 2" descr="Kernel] Linux Kernel Reading">
            <a:extLst>
              <a:ext uri="{FF2B5EF4-FFF2-40B4-BE49-F238E27FC236}">
                <a16:creationId xmlns:a16="http://schemas.microsoft.com/office/drawing/2014/main" id="{2CB11AF8-0109-1BD3-6CE7-A56A6E93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B471FF-6206-A7F6-4AF0-1731CF5C697E}"/>
              </a:ext>
            </a:extLst>
          </p:cNvPr>
          <p:cNvSpPr txBox="1"/>
          <p:nvPr/>
        </p:nvSpPr>
        <p:spPr>
          <a:xfrm>
            <a:off x="0" y="4145280"/>
            <a:ext cx="1210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processo ocorre por merge de patchs, onde consiste em na criação de uma janela merge aberta, após aproximadamente 2 semanas, onde os desenvolvedores clonam e modificam o código em acrescentando a outro </a:t>
            </a:r>
            <a:r>
              <a:rPr lang="pt-BR" dirty="0" err="1"/>
              <a:t>branch</a:t>
            </a:r>
            <a:r>
              <a:rPr lang="pt-BR" dirty="0"/>
              <a:t>, se for considerado estável e aceito pela comunidade de desenvolvedores (amplamente testado e organizado) e é incluída no kernel </a:t>
            </a:r>
            <a:r>
              <a:rPr lang="pt-BR" dirty="0" err="1"/>
              <a:t>mainline</a:t>
            </a:r>
            <a:r>
              <a:rPr lang="pt-BR" dirty="0"/>
              <a:t> por meio de merges. Passando antes por responsáveis de cada subsistema.</a:t>
            </a:r>
          </a:p>
          <a:p>
            <a:r>
              <a:rPr lang="pt-BR" dirty="0"/>
              <a:t>Após isso, é disponibilizada a primeira release candidate e não se pode mais fazer merges de novas funcionalidades, salve exceções. Então começa o tempo de estabilizar a versão, tarefa dada ao </a:t>
            </a:r>
            <a:r>
              <a:rPr lang="pt-BR" dirty="0" err="1"/>
              <a:t>stable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 que corrigem problemas e os submetem na </a:t>
            </a:r>
            <a:r>
              <a:rPr lang="pt-BR" dirty="0" err="1"/>
              <a:t>mainline</a:t>
            </a:r>
            <a:r>
              <a:rPr lang="pt-BR" dirty="0"/>
              <a:t>. Quando estável é passado as distribuições a função de manutenção. Este período dura cerca de 10 semanas e o ciclo recomeça novamente abrindo-se outra janela merge.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 dirty="0"/>
              <a:t>Aluno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6893" y="1435921"/>
            <a:ext cx="4142740" cy="365760"/>
          </a:xfrm>
        </p:spPr>
        <p:txBody>
          <a:bodyPr rtlCol="0"/>
          <a:lstStyle/>
          <a:p>
            <a:pPr rtl="0"/>
            <a:r>
              <a:rPr lang="pt-BR" dirty="0"/>
              <a:t>Gustavo dos Santos Pias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532" y="1801681"/>
            <a:ext cx="4031747" cy="638175"/>
          </a:xfrm>
        </p:spPr>
        <p:txBody>
          <a:bodyPr rtlCol="0"/>
          <a:lstStyle/>
          <a:p>
            <a:pPr rtl="0"/>
            <a:r>
              <a:rPr lang="pt-BR" dirty="0"/>
              <a:t>Estudante de Engenharia de Software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{DEF21812-D394-4CFF-BD1B-F82FF609D98A}tf33713516_win32</Template>
  <TotalTime>61</TotalTime>
  <Words>312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GCS no kernel do Linux</vt:lpstr>
      <vt:lpstr>Kernel Linux</vt:lpstr>
      <vt:lpstr>Kernel Linux</vt:lpstr>
      <vt:lpstr>GCS no Kernel do  Linux</vt:lpstr>
      <vt:lpstr>Apresentação do PowerPoint</vt:lpstr>
      <vt:lpstr>Aluno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 no kernel do Linux</dc:title>
  <dc:creator>Gustavo Dos Santos Pias</dc:creator>
  <cp:lastModifiedBy>Gustavo Dos Santos Pias</cp:lastModifiedBy>
  <cp:revision>1</cp:revision>
  <dcterms:created xsi:type="dcterms:W3CDTF">2022-11-11T19:31:53Z</dcterms:created>
  <dcterms:modified xsi:type="dcterms:W3CDTF">2022-11-11T20:33:53Z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