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7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9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53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06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2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4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0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5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8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ic-sli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Fussball Fanshop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Webprojekt </a:t>
            </a:r>
          </a:p>
          <a:p>
            <a:r>
              <a:rPr lang="de-CH" dirty="0" smtClean="0"/>
              <a:t>Christian Gugelmann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52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Layout: </a:t>
            </a:r>
            <a:r>
              <a:rPr lang="de-CH" dirty="0" err="1" smtClean="0"/>
              <a:t>index.php</a:t>
            </a:r>
            <a:endParaRPr lang="de-CH" dirty="0" smtClean="0"/>
          </a:p>
          <a:p>
            <a:r>
              <a:rPr lang="de-CH" dirty="0" smtClean="0"/>
              <a:t>Design: style.css</a:t>
            </a:r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1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Navigationsmenü mit </a:t>
            </a:r>
            <a:r>
              <a:rPr lang="de-CH" dirty="0" err="1" smtClean="0"/>
              <a:t>Html</a:t>
            </a:r>
            <a:r>
              <a:rPr lang="de-CH" dirty="0" smtClean="0"/>
              <a:t>/CSS umgesetzt</a:t>
            </a:r>
          </a:p>
          <a:p>
            <a:r>
              <a:rPr lang="de-CH" dirty="0" smtClean="0"/>
              <a:t>Menüpunkte in Array </a:t>
            </a:r>
          </a:p>
          <a:p>
            <a:r>
              <a:rPr lang="de-CH" dirty="0" smtClean="0"/>
              <a:t>Dropdowns möglich für Unterkategorien</a:t>
            </a:r>
          </a:p>
          <a:p>
            <a:r>
              <a:rPr lang="de-CH" dirty="0" smtClean="0"/>
              <a:t>Produkte in </a:t>
            </a:r>
            <a:r>
              <a:rPr lang="de-CH" dirty="0" err="1" smtClean="0"/>
              <a:t>MySql</a:t>
            </a:r>
            <a:r>
              <a:rPr lang="de-CH" dirty="0" smtClean="0"/>
              <a:t> DB abgelegt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88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5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«Unterseiten» in Ordner </a:t>
            </a:r>
            <a:r>
              <a:rPr lang="de-CH" dirty="0" err="1" smtClean="0"/>
              <a:t>pages</a:t>
            </a:r>
            <a:endParaRPr lang="de-CH" dirty="0" smtClean="0"/>
          </a:p>
          <a:p>
            <a:r>
              <a:rPr lang="de-CH" dirty="0" smtClean="0">
                <a:sym typeface="Wingdings" panose="05000000000000000000" pitchFamily="2" charset="2"/>
              </a:rPr>
              <a:t>Werden vom </a:t>
            </a:r>
            <a:r>
              <a:rPr lang="de-CH" dirty="0">
                <a:sym typeface="Wingdings" panose="05000000000000000000" pitchFamily="2" charset="2"/>
              </a:rPr>
              <a:t>index-File geladen, je nach gewünschter </a:t>
            </a:r>
            <a:r>
              <a:rPr lang="de-CH" dirty="0" smtClean="0">
                <a:sym typeface="Wingdings" panose="05000000000000000000" pitchFamily="2" charset="2"/>
              </a:rPr>
              <a:t>Seite (via GET Variable «</a:t>
            </a:r>
            <a:r>
              <a:rPr lang="de-CH" dirty="0" err="1" smtClean="0">
                <a:sym typeface="Wingdings" panose="05000000000000000000" pitchFamily="2" charset="2"/>
              </a:rPr>
              <a:t>seite</a:t>
            </a:r>
            <a:r>
              <a:rPr lang="de-CH" dirty="0" smtClean="0">
                <a:sym typeface="Wingdings" panose="05000000000000000000" pitchFamily="2" charset="2"/>
              </a:rPr>
              <a:t>=…», welche in den Link der Navigation gesetzt werden.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Mehrsprachigkeit: gewählte Sprache in Cookie abgelegt; Produktdaten in DB zweisprachig abgelegt; Menüpunkte in </a:t>
            </a:r>
            <a:r>
              <a:rPr lang="de-CH" dirty="0" err="1" smtClean="0">
                <a:sym typeface="Wingdings" panose="05000000000000000000" pitchFamily="2" charset="2"/>
              </a:rPr>
              <a:t>translation</a:t>
            </a:r>
            <a:r>
              <a:rPr lang="de-CH" dirty="0" smtClean="0">
                <a:sym typeface="Wingdings" panose="05000000000000000000" pitchFamily="2" charset="2"/>
              </a:rPr>
              <a:t>-Tabelle  werden mittels </a:t>
            </a:r>
            <a:r>
              <a:rPr lang="de-CH" dirty="0" err="1" smtClean="0">
                <a:sym typeface="Wingdings" panose="05000000000000000000" pitchFamily="2" charset="2"/>
              </a:rPr>
              <a:t>getTranslation</a:t>
            </a:r>
            <a:r>
              <a:rPr lang="de-CH" dirty="0" smtClean="0">
                <a:sym typeface="Wingdings" panose="05000000000000000000" pitchFamily="2" charset="2"/>
              </a:rPr>
              <a:t>(…)-Methode (</a:t>
            </a:r>
            <a:r>
              <a:rPr lang="de-CH" dirty="0" err="1" smtClean="0">
                <a:sym typeface="Wingdings" panose="05000000000000000000" pitchFamily="2" charset="2"/>
              </a:rPr>
              <a:t>translation.php</a:t>
            </a:r>
            <a:r>
              <a:rPr lang="de-CH" dirty="0" smtClean="0">
                <a:sym typeface="Wingdings" panose="05000000000000000000" pitchFamily="2" charset="2"/>
              </a:rPr>
              <a:t>) abgeholt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85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6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Waren zu Warenkorb hinzufügbar</a:t>
            </a:r>
          </a:p>
          <a:p>
            <a:r>
              <a:rPr lang="de-CH" dirty="0" smtClean="0"/>
              <a:t>Menge &amp; Grösse (bei Kleidern) wählbar</a:t>
            </a:r>
          </a:p>
          <a:p>
            <a:r>
              <a:rPr lang="de-CH" dirty="0" smtClean="0"/>
              <a:t>Warenkorb in Session gespeichert</a:t>
            </a:r>
          </a:p>
          <a:p>
            <a:r>
              <a:rPr lang="de-CH" dirty="0" smtClean="0"/>
              <a:t>Email Versand beim Abschliessen der Bestellung (</a:t>
            </a:r>
            <a:r>
              <a:rPr lang="de-CH" dirty="0" err="1" smtClean="0"/>
              <a:t>PHPMailer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1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7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Bezahlfunktion zeigt Warenkorb und hinterlegte Useradresse an</a:t>
            </a:r>
          </a:p>
          <a:p>
            <a:r>
              <a:rPr lang="de-CH" dirty="0" smtClean="0"/>
              <a:t>Individuelle Adresse möglich zum Eingeben (Feld wird mit JavaScript ein-/ausgeblendet)</a:t>
            </a:r>
          </a:p>
          <a:p>
            <a:r>
              <a:rPr lang="de-CH" dirty="0" smtClean="0"/>
              <a:t>Versand- &amp; Bezahlmethode wählbar</a:t>
            </a:r>
          </a:p>
          <a:p>
            <a:r>
              <a:rPr lang="de-CH" dirty="0" smtClean="0"/>
              <a:t>Validierung der Eingaben mittels JavaScript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92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8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Sprache in Cookie gespeichert</a:t>
            </a:r>
          </a:p>
          <a:p>
            <a:r>
              <a:rPr lang="de-CH" dirty="0" err="1" smtClean="0"/>
              <a:t>Shoppingcart</a:t>
            </a:r>
            <a:r>
              <a:rPr lang="de-CH" dirty="0" smtClean="0"/>
              <a:t> als eigene Klasse implementiert: Hinzufügen, Löschen, Anzeigen inkl. Summenberechnung</a:t>
            </a:r>
          </a:p>
          <a:p>
            <a:r>
              <a:rPr lang="de-CH" dirty="0" err="1" smtClean="0"/>
              <a:t>Loginform</a:t>
            </a:r>
            <a:r>
              <a:rPr lang="de-CH" dirty="0" smtClean="0"/>
              <a:t> implementiert 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31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OOP: </a:t>
            </a:r>
            <a:r>
              <a:rPr lang="de-CH" dirty="0" err="1" smtClean="0"/>
              <a:t>Shoppingcart.php</a:t>
            </a:r>
            <a:r>
              <a:rPr lang="de-CH" dirty="0" smtClean="0"/>
              <a:t>, </a:t>
            </a:r>
            <a:r>
              <a:rPr lang="de-CH" dirty="0" err="1" smtClean="0"/>
              <a:t>DB.php</a:t>
            </a:r>
            <a:r>
              <a:rPr lang="de-CH" dirty="0" smtClean="0"/>
              <a:t>, </a:t>
            </a:r>
            <a:r>
              <a:rPr lang="de-CH" dirty="0" err="1" smtClean="0"/>
              <a:t>Email.php</a:t>
            </a:r>
            <a:r>
              <a:rPr lang="de-CH" dirty="0" smtClean="0"/>
              <a:t>, </a:t>
            </a:r>
            <a:r>
              <a:rPr lang="de-CH" dirty="0" err="1" smtClean="0"/>
              <a:t>PDF.php</a:t>
            </a:r>
            <a:r>
              <a:rPr lang="de-CH" dirty="0" smtClean="0"/>
              <a:t> (in Ordner </a:t>
            </a:r>
            <a:r>
              <a:rPr lang="de-CH" dirty="0" err="1" smtClean="0"/>
              <a:t>classes</a:t>
            </a:r>
            <a:r>
              <a:rPr lang="de-CH" dirty="0" smtClean="0"/>
              <a:t>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220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MySql</a:t>
            </a:r>
            <a:r>
              <a:rPr lang="de-CH" dirty="0" smtClean="0"/>
              <a:t>-DB</a:t>
            </a:r>
          </a:p>
          <a:p>
            <a:r>
              <a:rPr lang="de-CH" dirty="0" smtClean="0"/>
              <a:t>PHP: </a:t>
            </a:r>
            <a:r>
              <a:rPr lang="de-CH" dirty="0" err="1" smtClean="0"/>
              <a:t>mysqli</a:t>
            </a:r>
            <a:r>
              <a:rPr lang="de-CH" dirty="0" smtClean="0"/>
              <a:t> (</a:t>
            </a:r>
            <a:r>
              <a:rPr lang="de-CH" dirty="0" err="1" smtClean="0"/>
              <a:t>DB.php</a:t>
            </a:r>
            <a:r>
              <a:rPr lang="de-CH" dirty="0" smtClean="0"/>
              <a:t>)</a:t>
            </a:r>
          </a:p>
          <a:p>
            <a:r>
              <a:rPr lang="de-CH" dirty="0" smtClean="0"/>
              <a:t>Administrationsskripts in Ordner task_10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1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7" y="1679547"/>
            <a:ext cx="8113690" cy="496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Tabellen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Produkte</a:t>
            </a:r>
            <a:r>
              <a:rPr lang="fr-CH" dirty="0"/>
              <a:t> (</a:t>
            </a:r>
            <a:r>
              <a:rPr lang="fr-CH" dirty="0" err="1"/>
              <a:t>products</a:t>
            </a:r>
            <a:r>
              <a:rPr lang="fr-CH" dirty="0"/>
              <a:t>): </a:t>
            </a:r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Felder</a:t>
            </a:r>
            <a:r>
              <a:rPr lang="fr-CH" dirty="0"/>
              <a:t> </a:t>
            </a:r>
            <a:r>
              <a:rPr lang="fr-CH" dirty="0" err="1"/>
              <a:t>für</a:t>
            </a:r>
            <a:r>
              <a:rPr lang="fr-CH" dirty="0"/>
              <a:t> </a:t>
            </a:r>
            <a:r>
              <a:rPr lang="fr-CH" dirty="0" err="1"/>
              <a:t>deutsch</a:t>
            </a:r>
            <a:r>
              <a:rPr lang="fr-CH" dirty="0"/>
              <a:t> </a:t>
            </a:r>
            <a:r>
              <a:rPr lang="fr-CH" dirty="0" err="1"/>
              <a:t>und</a:t>
            </a:r>
            <a:r>
              <a:rPr lang="fr-CH" dirty="0"/>
              <a:t> </a:t>
            </a:r>
            <a:r>
              <a:rPr lang="fr-CH" dirty="0" err="1"/>
              <a:t>englisch</a:t>
            </a:r>
            <a:endParaRPr lang="fr-CH" dirty="0"/>
          </a:p>
          <a:p>
            <a:r>
              <a:rPr lang="fr-CH" dirty="0" err="1"/>
              <a:t>Kategorien</a:t>
            </a:r>
            <a:r>
              <a:rPr lang="fr-CH" dirty="0"/>
              <a:t> (</a:t>
            </a:r>
            <a:r>
              <a:rPr lang="fr-CH" dirty="0" err="1"/>
              <a:t>categories</a:t>
            </a:r>
            <a:r>
              <a:rPr lang="fr-CH" dirty="0"/>
              <a:t>)</a:t>
            </a:r>
          </a:p>
          <a:p>
            <a:r>
              <a:rPr lang="fr-CH" dirty="0" err="1"/>
              <a:t>Zuordnung</a:t>
            </a:r>
            <a:r>
              <a:rPr lang="fr-CH" dirty="0"/>
              <a:t> </a:t>
            </a:r>
            <a:r>
              <a:rPr lang="fr-CH" dirty="0" err="1"/>
              <a:t>Produkte</a:t>
            </a:r>
            <a:r>
              <a:rPr lang="fr-CH" dirty="0"/>
              <a:t> </a:t>
            </a:r>
            <a:r>
              <a:rPr lang="fr-CH" dirty="0">
                <a:sym typeface="Wingdings" panose="05000000000000000000" pitchFamily="2" charset="2"/>
              </a:rPr>
              <a:t>&lt;-&gt; </a:t>
            </a:r>
            <a:r>
              <a:rPr lang="fr-CH" dirty="0" err="1">
                <a:sym typeface="Wingdings" panose="05000000000000000000" pitchFamily="2" charset="2"/>
              </a:rPr>
              <a:t>Kategorie</a:t>
            </a:r>
            <a:r>
              <a:rPr lang="fr-CH" dirty="0">
                <a:sym typeface="Wingdings" panose="05000000000000000000" pitchFamily="2" charset="2"/>
              </a:rPr>
              <a:t> (</a:t>
            </a:r>
            <a:r>
              <a:rPr lang="fr-CH" dirty="0" err="1">
                <a:sym typeface="Wingdings" panose="05000000000000000000" pitchFamily="2" charset="2"/>
              </a:rPr>
              <a:t>product_categorie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r>
              <a:rPr lang="fr-CH" dirty="0" err="1">
                <a:sym typeface="Wingdings" panose="05000000000000000000" pitchFamily="2" charset="2"/>
              </a:rPr>
              <a:t>Bestellungen</a:t>
            </a:r>
            <a:r>
              <a:rPr lang="fr-CH" dirty="0">
                <a:sym typeface="Wingdings" panose="05000000000000000000" pitchFamily="2" charset="2"/>
              </a:rPr>
              <a:t> (</a:t>
            </a:r>
            <a:r>
              <a:rPr lang="fr-CH" dirty="0" err="1">
                <a:sym typeface="Wingdings" panose="05000000000000000000" pitchFamily="2" charset="2"/>
              </a:rPr>
              <a:t>order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r>
              <a:rPr lang="fr-CH" dirty="0" err="1">
                <a:sym typeface="Wingdings" panose="05000000000000000000" pitchFamily="2" charset="2"/>
              </a:rPr>
              <a:t>Produkte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zu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Bestellung</a:t>
            </a:r>
            <a:r>
              <a:rPr lang="fr-CH" dirty="0">
                <a:sym typeface="Wingdings" panose="05000000000000000000" pitchFamily="2" charset="2"/>
              </a:rPr>
              <a:t> (</a:t>
            </a:r>
            <a:r>
              <a:rPr lang="fr-CH" dirty="0" err="1">
                <a:sym typeface="Wingdings" panose="05000000000000000000" pitchFamily="2" charset="2"/>
              </a:rPr>
              <a:t>order_details</a:t>
            </a:r>
            <a:r>
              <a:rPr lang="fr-CH" dirty="0">
                <a:sym typeface="Wingdings" panose="05000000000000000000" pitchFamily="2" charset="2"/>
              </a:rPr>
              <a:t>)</a:t>
            </a:r>
          </a:p>
          <a:p>
            <a:r>
              <a:rPr lang="fr-CH" dirty="0" err="1">
                <a:sym typeface="Wingdings" panose="05000000000000000000" pitchFamily="2" charset="2"/>
              </a:rPr>
              <a:t>Benutzer</a:t>
            </a:r>
            <a:r>
              <a:rPr lang="fr-CH" dirty="0">
                <a:sym typeface="Wingdings" panose="05000000000000000000" pitchFamily="2" charset="2"/>
              </a:rPr>
              <a:t> (user)</a:t>
            </a:r>
          </a:p>
          <a:p>
            <a:r>
              <a:rPr lang="de-CH" dirty="0">
                <a:sym typeface="Wingdings" panose="05000000000000000000" pitchFamily="2" charset="2"/>
              </a:rPr>
              <a:t>Übersetzung für Menüs (</a:t>
            </a:r>
            <a:r>
              <a:rPr lang="de-CH" dirty="0" err="1">
                <a:sym typeface="Wingdings" panose="05000000000000000000" pitchFamily="2" charset="2"/>
              </a:rPr>
              <a:t>translation</a:t>
            </a:r>
            <a:r>
              <a:rPr lang="de-CH" dirty="0">
                <a:sym typeface="Wingdings" panose="05000000000000000000" pitchFamily="2" charset="2"/>
              </a:rPr>
              <a:t>)</a:t>
            </a:r>
            <a:endParaRPr lang="fr-CH" dirty="0">
              <a:sym typeface="Wingdings" panose="05000000000000000000" pitchFamily="2" charset="2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59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Übersicht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06901" y="1905000"/>
            <a:ext cx="2693134" cy="3777622"/>
          </a:xfrm>
        </p:spPr>
        <p:txBody>
          <a:bodyPr/>
          <a:lstStyle/>
          <a:p>
            <a:r>
              <a:rPr lang="de-CH" dirty="0" smtClean="0"/>
              <a:t>Technologien</a:t>
            </a:r>
          </a:p>
          <a:p>
            <a:r>
              <a:rPr lang="de-CH" dirty="0" smtClean="0"/>
              <a:t>Features</a:t>
            </a:r>
            <a:endParaRPr lang="de-CH" dirty="0" smtClean="0"/>
          </a:p>
          <a:p>
            <a:r>
              <a:rPr lang="de-CH" dirty="0" smtClean="0"/>
              <a:t>Demo</a:t>
            </a:r>
          </a:p>
          <a:p>
            <a:r>
              <a:rPr lang="de-CH" dirty="0" smtClean="0"/>
              <a:t>Fazit</a:t>
            </a:r>
          </a:p>
          <a:p>
            <a:r>
              <a:rPr lang="de-CH" dirty="0" smtClean="0"/>
              <a:t>Anhang: </a:t>
            </a:r>
            <a:r>
              <a:rPr lang="de-CH" dirty="0" smtClean="0"/>
              <a:t>Tasks </a:t>
            </a:r>
            <a:r>
              <a:rPr lang="de-CH" dirty="0" err="1" smtClean="0"/>
              <a:t>results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27" y="1995152"/>
            <a:ext cx="6049185" cy="477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Webservice: Karte via Google </a:t>
            </a:r>
            <a:r>
              <a:rPr lang="de-CH" dirty="0" err="1" smtClean="0"/>
              <a:t>Maps</a:t>
            </a:r>
            <a:r>
              <a:rPr lang="de-CH" dirty="0" smtClean="0"/>
              <a:t> API integriert (</a:t>
            </a:r>
            <a:r>
              <a:rPr lang="de-CH" dirty="0" err="1" smtClean="0"/>
              <a:t>kontakt.php</a:t>
            </a:r>
            <a:r>
              <a:rPr lang="de-CH" dirty="0" smtClean="0"/>
              <a:t>)</a:t>
            </a:r>
          </a:p>
          <a:p>
            <a:r>
              <a:rPr lang="de-CH" dirty="0" err="1" smtClean="0"/>
              <a:t>Webfont</a:t>
            </a:r>
            <a:r>
              <a:rPr lang="de-CH" dirty="0" smtClean="0"/>
              <a:t> integriert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47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PDF Generierung (</a:t>
            </a:r>
            <a:r>
              <a:rPr lang="de-CH" dirty="0" err="1" smtClean="0"/>
              <a:t>PDF.php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6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13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Validierung der Eingaben im Registrierungsformular und beim Bezahlen mittels JavaScript und Regular </a:t>
            </a:r>
            <a:r>
              <a:rPr lang="de-CH" dirty="0" err="1" smtClean="0"/>
              <a:t>Expressions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499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9212" y="1596980"/>
            <a:ext cx="8915400" cy="4919730"/>
          </a:xfrm>
        </p:spPr>
        <p:txBody>
          <a:bodyPr>
            <a:normAutofit fontScale="92500" lnSpcReduction="10000"/>
          </a:bodyPr>
          <a:lstStyle/>
          <a:p>
            <a:r>
              <a:rPr lang="de-CH" dirty="0" err="1" smtClean="0"/>
              <a:t>Html</a:t>
            </a:r>
            <a:r>
              <a:rPr lang="de-CH" dirty="0" smtClean="0"/>
              <a:t>/CSS (Layout &amp; Design)</a:t>
            </a:r>
          </a:p>
          <a:p>
            <a:r>
              <a:rPr lang="de-CH" dirty="0" smtClean="0"/>
              <a:t>PHP (Logik, Datenhandling)</a:t>
            </a:r>
          </a:p>
          <a:p>
            <a:r>
              <a:rPr lang="de-CH" dirty="0" smtClean="0"/>
              <a:t>MySQL / </a:t>
            </a:r>
            <a:r>
              <a:rPr lang="de-CH" dirty="0" err="1" smtClean="0"/>
              <a:t>mysqli</a:t>
            </a:r>
            <a:r>
              <a:rPr lang="de-CH" dirty="0" smtClean="0"/>
              <a:t> (Datenspeicher)</a:t>
            </a:r>
          </a:p>
          <a:p>
            <a:r>
              <a:rPr lang="de-CH" dirty="0" err="1" smtClean="0"/>
              <a:t>jQuery</a:t>
            </a:r>
            <a:r>
              <a:rPr lang="de-CH" dirty="0" smtClean="0"/>
              <a:t> (</a:t>
            </a:r>
            <a:r>
              <a:rPr lang="de-CH" dirty="0" err="1" smtClean="0"/>
              <a:t>Slider</a:t>
            </a:r>
            <a:r>
              <a:rPr lang="de-CH" dirty="0" smtClean="0"/>
              <a:t>, </a:t>
            </a:r>
            <a:r>
              <a:rPr lang="de-CH" dirty="0"/>
              <a:t>implementiert von </a:t>
            </a:r>
            <a:r>
              <a:rPr lang="de-CH" dirty="0" smtClean="0">
                <a:hlinkClick r:id="rId2"/>
              </a:rPr>
              <a:t>www.basic-slider.com</a:t>
            </a:r>
            <a:r>
              <a:rPr lang="de-CH" dirty="0" smtClean="0"/>
              <a:t>)</a:t>
            </a:r>
          </a:p>
          <a:p>
            <a:r>
              <a:rPr lang="de-CH" dirty="0" smtClean="0"/>
              <a:t>Cookie (gewählte Sprache)</a:t>
            </a:r>
          </a:p>
          <a:p>
            <a:r>
              <a:rPr lang="de-CH" dirty="0" smtClean="0"/>
              <a:t>Session (eingeloggter User, Warenkorb)</a:t>
            </a:r>
          </a:p>
          <a:p>
            <a:r>
              <a:rPr lang="de-CH" dirty="0" smtClean="0"/>
              <a:t>Dynamic Menü (Login/</a:t>
            </a:r>
            <a:r>
              <a:rPr lang="de-CH" dirty="0" err="1" smtClean="0"/>
              <a:t>Logout</a:t>
            </a:r>
            <a:r>
              <a:rPr lang="de-CH" dirty="0" smtClean="0"/>
              <a:t>)</a:t>
            </a:r>
          </a:p>
          <a:p>
            <a:r>
              <a:rPr lang="de-CH" dirty="0" smtClean="0"/>
              <a:t>JavaScript (Formularvalidierung mit Regular </a:t>
            </a:r>
            <a:r>
              <a:rPr lang="de-CH" dirty="0" err="1" smtClean="0"/>
              <a:t>Expressions</a:t>
            </a:r>
            <a:r>
              <a:rPr lang="de-CH" dirty="0" smtClean="0"/>
              <a:t> &amp; einblenden/ausblenden verstecktes </a:t>
            </a:r>
            <a:r>
              <a:rPr lang="de-CH" dirty="0" smtClean="0"/>
              <a:t>Formular bei Bestellungsabschluss)</a:t>
            </a:r>
            <a:endParaRPr lang="de-CH" dirty="0" smtClean="0"/>
          </a:p>
          <a:p>
            <a:r>
              <a:rPr lang="de-CH" dirty="0" smtClean="0"/>
              <a:t>PDF mit FDPDF</a:t>
            </a:r>
          </a:p>
          <a:p>
            <a:r>
              <a:rPr lang="de-CH" dirty="0" smtClean="0"/>
              <a:t>Mailsender (mit </a:t>
            </a:r>
            <a:r>
              <a:rPr lang="de-CH" dirty="0" err="1" smtClean="0"/>
              <a:t>phpmailer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Webservice (Google </a:t>
            </a:r>
            <a:r>
              <a:rPr lang="de-CH" dirty="0" err="1" smtClean="0"/>
              <a:t>Maps</a:t>
            </a:r>
            <a:r>
              <a:rPr lang="de-CH" dirty="0" smtClean="0"/>
              <a:t> </a:t>
            </a:r>
            <a:r>
              <a:rPr lang="de-CH" dirty="0" smtClean="0"/>
              <a:t>mit Standort integriert)</a:t>
            </a:r>
          </a:p>
          <a:p>
            <a:r>
              <a:rPr lang="de-CH" dirty="0" smtClean="0"/>
              <a:t>OOP (</a:t>
            </a:r>
            <a:r>
              <a:rPr lang="de-CH" dirty="0" err="1" smtClean="0"/>
              <a:t>ShoppingCart.php</a:t>
            </a:r>
            <a:r>
              <a:rPr lang="de-CH" dirty="0" smtClean="0"/>
              <a:t>, </a:t>
            </a:r>
            <a:r>
              <a:rPr lang="de-CH" dirty="0" err="1" smtClean="0"/>
              <a:t>DB.php</a:t>
            </a:r>
            <a:r>
              <a:rPr lang="de-CH" dirty="0" smtClean="0"/>
              <a:t>, </a:t>
            </a:r>
            <a:r>
              <a:rPr lang="de-CH" dirty="0" err="1" smtClean="0"/>
              <a:t>Email.php</a:t>
            </a:r>
            <a:r>
              <a:rPr lang="de-CH" dirty="0" smtClean="0"/>
              <a:t>, </a:t>
            </a:r>
            <a:r>
              <a:rPr lang="de-CH" dirty="0" err="1" smtClean="0"/>
              <a:t>PDF.php</a:t>
            </a:r>
            <a:r>
              <a:rPr lang="de-CH" dirty="0" smtClean="0"/>
              <a:t>)</a:t>
            </a:r>
          </a:p>
          <a:p>
            <a:r>
              <a:rPr lang="fr-CH" dirty="0" smtClean="0"/>
              <a:t>Editor: </a:t>
            </a:r>
            <a:r>
              <a:rPr lang="fr-CH" dirty="0" err="1" smtClean="0"/>
              <a:t>NetBeans</a:t>
            </a:r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474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Features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Produkte-Darstellung: Übergangseffekt mit </a:t>
            </a:r>
            <a:r>
              <a:rPr lang="de-CH" dirty="0" err="1" smtClean="0"/>
              <a:t>Html</a:t>
            </a:r>
            <a:r>
              <a:rPr lang="de-CH" dirty="0" smtClean="0"/>
              <a:t> und CSS realisiert (2 div-Elemente übereinanderliegend; </a:t>
            </a:r>
            <a:r>
              <a:rPr lang="de-CH" dirty="0" err="1" smtClean="0"/>
              <a:t>transition</a:t>
            </a:r>
            <a:r>
              <a:rPr lang="de-CH" dirty="0" smtClean="0"/>
              <a:t> &amp; </a:t>
            </a:r>
            <a:r>
              <a:rPr lang="de-CH" dirty="0" err="1" smtClean="0"/>
              <a:t>opacity</a:t>
            </a:r>
            <a:r>
              <a:rPr lang="de-CH" dirty="0" smtClean="0"/>
              <a:t> Einstellungen in CSS)</a:t>
            </a:r>
          </a:p>
          <a:p>
            <a:endParaRPr lang="de-CH" dirty="0" smtClean="0"/>
          </a:p>
          <a:p>
            <a:r>
              <a:rPr lang="de-CH" dirty="0" smtClean="0"/>
              <a:t>PDF generieren</a:t>
            </a:r>
          </a:p>
          <a:p>
            <a:endParaRPr lang="de-CH" dirty="0"/>
          </a:p>
          <a:p>
            <a:r>
              <a:rPr lang="de-CH" dirty="0" smtClean="0"/>
              <a:t>Mailversand</a:t>
            </a:r>
          </a:p>
          <a:p>
            <a:endParaRPr lang="de-CH" dirty="0"/>
          </a:p>
          <a:p>
            <a:r>
              <a:rPr lang="de-CH" dirty="0" smtClean="0"/>
              <a:t>Google-</a:t>
            </a:r>
            <a:r>
              <a:rPr lang="de-CH" dirty="0" err="1" smtClean="0"/>
              <a:t>Map</a:t>
            </a:r>
            <a:r>
              <a:rPr lang="de-CH" dirty="0" smtClean="0"/>
              <a:t> Integration</a:t>
            </a:r>
          </a:p>
          <a:p>
            <a:endParaRPr lang="de-CH" dirty="0"/>
          </a:p>
          <a:p>
            <a:r>
              <a:rPr lang="de-CH" dirty="0" err="1" smtClean="0"/>
              <a:t>jQuery</a:t>
            </a:r>
            <a:r>
              <a:rPr lang="de-CH" dirty="0" smtClean="0"/>
              <a:t> </a:t>
            </a:r>
            <a:r>
              <a:rPr lang="de-CH" dirty="0" err="1" smtClean="0"/>
              <a:t>Slider</a:t>
            </a:r>
            <a:r>
              <a:rPr lang="de-CH" dirty="0" smtClean="0"/>
              <a:t> 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" y="1605566"/>
            <a:ext cx="21907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Interessant, viel </a:t>
            </a:r>
            <a:r>
              <a:rPr lang="de-CH" dirty="0" smtClean="0"/>
              <a:t>gelernt</a:t>
            </a:r>
            <a:endParaRPr lang="de-CH" dirty="0" smtClean="0"/>
          </a:p>
          <a:p>
            <a:r>
              <a:rPr lang="de-CH" dirty="0" smtClean="0"/>
              <a:t>Zeitaufwändig</a:t>
            </a:r>
          </a:p>
          <a:p>
            <a:r>
              <a:rPr lang="de-CH" dirty="0" smtClean="0"/>
              <a:t>Hauptsächlich Probleme mit DB-Verbindung </a:t>
            </a:r>
          </a:p>
          <a:p>
            <a:r>
              <a:rPr lang="de-CH" dirty="0" smtClean="0"/>
              <a:t>Viel Verbesserungspotenzial (</a:t>
            </a:r>
            <a:r>
              <a:rPr lang="fr-CH" dirty="0" err="1" smtClean="0"/>
              <a:t>mehr</a:t>
            </a:r>
            <a:r>
              <a:rPr lang="fr-CH" dirty="0" smtClean="0"/>
              <a:t> </a:t>
            </a:r>
            <a:r>
              <a:rPr lang="fr-CH" dirty="0" err="1" smtClean="0"/>
              <a:t>objektorientiert</a:t>
            </a:r>
            <a:r>
              <a:rPr lang="fr-CH" dirty="0" smtClean="0"/>
              <a:t> </a:t>
            </a:r>
            <a:r>
              <a:rPr lang="fr-CH" dirty="0" err="1" smtClean="0"/>
              <a:t>implementiern</a:t>
            </a:r>
            <a:r>
              <a:rPr lang="fr-CH" dirty="0" smtClean="0"/>
              <a:t>, </a:t>
            </a:r>
            <a:r>
              <a:rPr lang="fr-CH" dirty="0" err="1" smtClean="0"/>
              <a:t>Mehrsprachigkeit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nicht</a:t>
            </a:r>
            <a:r>
              <a:rPr lang="fr-CH" dirty="0" smtClean="0"/>
              <a:t> </a:t>
            </a:r>
            <a:r>
              <a:rPr lang="de-CH" dirty="0" smtClean="0"/>
              <a:t>überall umgesetzt, Darstellung verbessern, etc.)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0371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Anhang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Task </a:t>
            </a:r>
            <a:r>
              <a:rPr lang="de-CH" dirty="0" err="1" smtClean="0"/>
              <a:t>results</a:t>
            </a:r>
            <a:r>
              <a:rPr lang="de-CH" dirty="0" smtClean="0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4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Webshop Basics, </a:t>
            </a:r>
            <a:r>
              <a:rPr lang="de-CH" dirty="0" err="1" smtClean="0"/>
              <a:t>Personas</a:t>
            </a:r>
            <a:r>
              <a:rPr lang="de-CH" dirty="0" smtClean="0"/>
              <a:t>, </a:t>
            </a:r>
            <a:r>
              <a:rPr lang="de-CH" dirty="0" err="1" smtClean="0"/>
              <a:t>Use</a:t>
            </a:r>
            <a:r>
              <a:rPr lang="de-CH" dirty="0" smtClean="0"/>
              <a:t> Case</a:t>
            </a:r>
          </a:p>
          <a:p>
            <a:r>
              <a:rPr lang="de-CH" dirty="0" smtClean="0"/>
              <a:t>Siehe im Ordner </a:t>
            </a:r>
            <a:r>
              <a:rPr lang="de-CH" dirty="0" err="1" smtClean="0"/>
              <a:t>doc</a:t>
            </a:r>
            <a:r>
              <a:rPr lang="de-CH" dirty="0" smtClean="0"/>
              <a:t>/task_01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45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Seitenhierarchie &amp; Layout</a:t>
            </a:r>
          </a:p>
          <a:p>
            <a:r>
              <a:rPr lang="de-CH" dirty="0" smtClean="0"/>
              <a:t>Siehe </a:t>
            </a:r>
            <a:r>
              <a:rPr lang="de-CH" dirty="0"/>
              <a:t>im Ordner </a:t>
            </a:r>
            <a:r>
              <a:rPr lang="de-CH" dirty="0" err="1"/>
              <a:t>doc</a:t>
            </a:r>
            <a:r>
              <a:rPr lang="de-CH" dirty="0"/>
              <a:t>/task_01</a:t>
            </a:r>
          </a:p>
        </p:txBody>
      </p:sp>
    </p:spTree>
    <p:extLst>
      <p:ext uri="{BB962C8B-B14F-4D97-AF65-F5344CB8AC3E}">
        <p14:creationId xmlns:p14="http://schemas.microsoft.com/office/powerpoint/2010/main" val="1751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459</Words>
  <Application>Microsoft Office PowerPoint</Application>
  <PresentationFormat>Breitbild</PresentationFormat>
  <Paragraphs>95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Wingdings</vt:lpstr>
      <vt:lpstr>Wingdings 3</vt:lpstr>
      <vt:lpstr>Fetzen</vt:lpstr>
      <vt:lpstr>Fussball Fanshop</vt:lpstr>
      <vt:lpstr>Übersicht</vt:lpstr>
      <vt:lpstr>Technologien</vt:lpstr>
      <vt:lpstr>Features</vt:lpstr>
      <vt:lpstr>Demo</vt:lpstr>
      <vt:lpstr>Fazit</vt:lpstr>
      <vt:lpstr>Anhang</vt:lpstr>
      <vt:lpstr>Task 1</vt:lpstr>
      <vt:lpstr>Task 2</vt:lpstr>
      <vt:lpstr>Task 3</vt:lpstr>
      <vt:lpstr>Task 4</vt:lpstr>
      <vt:lpstr>Task 5</vt:lpstr>
      <vt:lpstr>Task 6</vt:lpstr>
      <vt:lpstr>Task 7</vt:lpstr>
      <vt:lpstr>Task 8</vt:lpstr>
      <vt:lpstr>Task 9</vt:lpstr>
      <vt:lpstr>Task 10</vt:lpstr>
      <vt:lpstr>Datenmodell</vt:lpstr>
      <vt:lpstr>Tabellen</vt:lpstr>
      <vt:lpstr>Task 11</vt:lpstr>
      <vt:lpstr>Task 12</vt:lpstr>
      <vt:lpstr>Task 13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Fussball Fanshop</dc:title>
  <dc:creator>Christian Gugelmann</dc:creator>
  <cp:lastModifiedBy>Christian Gugelmann</cp:lastModifiedBy>
  <cp:revision>25</cp:revision>
  <dcterms:created xsi:type="dcterms:W3CDTF">2014-01-14T13:14:52Z</dcterms:created>
  <dcterms:modified xsi:type="dcterms:W3CDTF">2014-01-14T20:57:31Z</dcterms:modified>
</cp:coreProperties>
</file>