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5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06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2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4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5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4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6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ic-slid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Fussball Fanshop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Webprojekt </a:t>
            </a:r>
          </a:p>
          <a:p>
            <a:r>
              <a:rPr lang="de-CH" dirty="0" smtClean="0"/>
              <a:t>Christian Gugelmann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52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6901" y="1905000"/>
            <a:ext cx="2693134" cy="3777622"/>
          </a:xfrm>
        </p:spPr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Datenmodell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Anhang: Tasks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27" y="1995152"/>
            <a:ext cx="6049185" cy="47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Html</a:t>
            </a:r>
            <a:r>
              <a:rPr lang="de-CH" dirty="0" smtClean="0"/>
              <a:t>/CSS (Layout &amp; Design)</a:t>
            </a:r>
          </a:p>
          <a:p>
            <a:r>
              <a:rPr lang="de-CH" dirty="0" smtClean="0"/>
              <a:t>PHP (Logik, Datenhandling)</a:t>
            </a:r>
          </a:p>
          <a:p>
            <a:r>
              <a:rPr lang="de-CH" dirty="0" smtClean="0"/>
              <a:t>MySQL / </a:t>
            </a:r>
            <a:r>
              <a:rPr lang="de-CH" dirty="0" err="1" smtClean="0"/>
              <a:t>mysqli</a:t>
            </a:r>
            <a:r>
              <a:rPr lang="de-CH" dirty="0" smtClean="0"/>
              <a:t> (Datenspeicher)</a:t>
            </a:r>
          </a:p>
          <a:p>
            <a:r>
              <a:rPr lang="de-CH" dirty="0" err="1" smtClean="0"/>
              <a:t>jQuery</a:t>
            </a:r>
            <a:r>
              <a:rPr lang="de-CH" dirty="0" smtClean="0"/>
              <a:t> (</a:t>
            </a:r>
            <a:r>
              <a:rPr lang="de-CH" dirty="0" err="1" smtClean="0"/>
              <a:t>Slider</a:t>
            </a:r>
            <a:r>
              <a:rPr lang="de-CH" dirty="0" smtClean="0"/>
              <a:t>, </a:t>
            </a:r>
            <a:r>
              <a:rPr lang="de-CH" dirty="0"/>
              <a:t>implementiert von </a:t>
            </a:r>
            <a:r>
              <a:rPr lang="de-CH" dirty="0" smtClean="0">
                <a:hlinkClick r:id="rId2"/>
              </a:rPr>
              <a:t>www.basic-slider.com</a:t>
            </a:r>
            <a:r>
              <a:rPr lang="de-CH" dirty="0" smtClean="0"/>
              <a:t>)</a:t>
            </a:r>
          </a:p>
          <a:p>
            <a:r>
              <a:rPr lang="de-CH" dirty="0" smtClean="0"/>
              <a:t>Cookie (gewählte Sprache)</a:t>
            </a:r>
          </a:p>
          <a:p>
            <a:r>
              <a:rPr lang="de-CH" dirty="0" smtClean="0"/>
              <a:t>Session (eingeloggter User, Warenkorb)</a:t>
            </a:r>
          </a:p>
          <a:p>
            <a:r>
              <a:rPr lang="de-CH" dirty="0" smtClean="0"/>
              <a:t>Dynamic Menü (Login/</a:t>
            </a:r>
            <a:r>
              <a:rPr lang="de-CH" dirty="0" err="1" smtClean="0"/>
              <a:t>Logout</a:t>
            </a:r>
            <a:r>
              <a:rPr lang="de-CH" dirty="0" smtClean="0"/>
              <a:t>)</a:t>
            </a:r>
          </a:p>
          <a:p>
            <a:r>
              <a:rPr lang="de-CH" dirty="0" smtClean="0"/>
              <a:t>JavaScript (Formularvalidierung mit Regular </a:t>
            </a:r>
            <a:r>
              <a:rPr lang="de-CH" dirty="0" err="1" smtClean="0"/>
              <a:t>Expressions</a:t>
            </a:r>
            <a:r>
              <a:rPr lang="de-CH" dirty="0" smtClean="0"/>
              <a:t> &amp; einblenden/ausblenden verstecktes Formular)</a:t>
            </a:r>
          </a:p>
          <a:p>
            <a:r>
              <a:rPr lang="de-CH" dirty="0" smtClean="0"/>
              <a:t>PDF mit FDPDF</a:t>
            </a:r>
          </a:p>
          <a:p>
            <a:r>
              <a:rPr lang="de-CH" dirty="0" smtClean="0"/>
              <a:t>Mailsender (mit </a:t>
            </a:r>
            <a:r>
              <a:rPr lang="de-CH" dirty="0" err="1" smtClean="0"/>
              <a:t>phpmailer</a:t>
            </a:r>
            <a:r>
              <a:rPr lang="de-CH" dirty="0" smtClean="0"/>
              <a:t>; funktioniert von </a:t>
            </a:r>
            <a:r>
              <a:rPr lang="de-CH" dirty="0" err="1" smtClean="0"/>
              <a:t>localhost</a:t>
            </a:r>
            <a:r>
              <a:rPr lang="de-CH" dirty="0" smtClean="0"/>
              <a:t> noch nicht)</a:t>
            </a:r>
          </a:p>
          <a:p>
            <a:r>
              <a:rPr lang="de-CH" dirty="0" smtClean="0"/>
              <a:t>Webservice (Google </a:t>
            </a:r>
            <a:r>
              <a:rPr lang="de-CH" dirty="0" err="1" smtClean="0"/>
              <a:t>Map</a:t>
            </a:r>
            <a:r>
              <a:rPr lang="de-CH" dirty="0" smtClean="0"/>
              <a:t> mit Standort integriert)</a:t>
            </a:r>
          </a:p>
          <a:p>
            <a:r>
              <a:rPr lang="de-CH" dirty="0" smtClean="0"/>
              <a:t>OOP (</a:t>
            </a:r>
            <a:r>
              <a:rPr lang="de-CH" dirty="0" err="1" smtClean="0"/>
              <a:t>ShoppingCart</a:t>
            </a:r>
            <a:r>
              <a:rPr lang="de-CH" dirty="0" smtClean="0"/>
              <a:t>, DB, Email, PDF)</a:t>
            </a:r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474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44" y="1605566"/>
            <a:ext cx="8113690" cy="49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Interessant, viel gelernt</a:t>
            </a:r>
          </a:p>
          <a:p>
            <a:r>
              <a:rPr lang="de-CH" dirty="0" smtClean="0"/>
              <a:t>Zeitaufwändig</a:t>
            </a:r>
          </a:p>
          <a:p>
            <a:r>
              <a:rPr lang="de-CH" dirty="0" smtClean="0"/>
              <a:t>Probleme mit DB-Verbindung</a:t>
            </a:r>
          </a:p>
          <a:p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71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Anhang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Details zu den einzelnen Tasks </a:t>
            </a:r>
            <a:r>
              <a:rPr lang="de-CH" dirty="0" smtClean="0">
                <a:sym typeface="Wingdings" panose="05000000000000000000" pitchFamily="2" charset="2"/>
              </a:rPr>
              <a:t> siehe </a:t>
            </a:r>
            <a:r>
              <a:rPr lang="de-CH" dirty="0" err="1" smtClean="0">
                <a:sym typeface="Wingdings" panose="05000000000000000000" pitchFamily="2" charset="2"/>
              </a:rPr>
              <a:t>Dokmentation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121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Fetzen</vt:lpstr>
      <vt:lpstr>Fussball Fanshop</vt:lpstr>
      <vt:lpstr>Übersicht</vt:lpstr>
      <vt:lpstr>Technologien</vt:lpstr>
      <vt:lpstr>Datenmodell</vt:lpstr>
      <vt:lpstr>Demo</vt:lpstr>
      <vt:lpstr>Fazit</vt:lpstr>
      <vt:lpstr>Anhang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Fussball Fanshop</dc:title>
  <dc:creator>Christian Gugelmann</dc:creator>
  <cp:lastModifiedBy>Christian Gugelmann</cp:lastModifiedBy>
  <cp:revision>7</cp:revision>
  <dcterms:created xsi:type="dcterms:W3CDTF">2014-01-14T13:14:52Z</dcterms:created>
  <dcterms:modified xsi:type="dcterms:W3CDTF">2014-01-14T14:40:52Z</dcterms:modified>
</cp:coreProperties>
</file>