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
  </p:notesMasterIdLst>
  <p:handoutMasterIdLst>
    <p:handoutMasterId r:id="rId11"/>
  </p:handoutMasterIdLst>
  <p:sldIdLst>
    <p:sldId id="279" r:id="rId5"/>
    <p:sldId id="290" r:id="rId6"/>
    <p:sldId id="291" r:id="rId7"/>
    <p:sldId id="295" r:id="rId8"/>
    <p:sldId id="297" r:id="rId9"/>
  </p:sldIdLst>
  <p:sldSz cx="12188825" cy="6858000"/>
  <p:notesSz cx="6858000" cy="9144000"/>
  <p:defaultTextStyle>
    <a:defPPr rtl="0">
      <a:defRPr lang="pt-b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4" autoAdjust="0"/>
    <p:restoredTop sz="97492" autoAdjust="0"/>
  </p:normalViewPr>
  <p:slideViewPr>
    <p:cSldViewPr>
      <p:cViewPr varScale="1">
        <p:scale>
          <a:sx n="100" d="100"/>
          <a:sy n="100" d="100"/>
        </p:scale>
        <p:origin x="140" y="6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dirty="0"/>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dirty="0"/>
              <a:t>24/06/2016</a:t>
            </a:r>
            <a:endParaRPr dirty="0"/>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dirty="0"/>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DA52D9BF-D574-4807-B36C-9E2A025BE826}" type="slidenum">
              <a:rPr/>
              <a:t>‹nº›</a:t>
            </a:fld>
            <a:endParaRPr dirty="0"/>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dirty="0"/>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dirty="0"/>
              <a:t>24/06/2016</a:t>
            </a:r>
            <a:endParaRPr dirty="0"/>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dirty="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t>Clique para editar o texto Mestre</a:t>
            </a:r>
          </a:p>
          <a:p>
            <a:pPr lvl="1" rtl="0"/>
            <a:r>
              <a:t>Segundo nível</a:t>
            </a:r>
          </a:p>
          <a:p>
            <a:pPr lvl="2" rtl="0"/>
            <a:r>
              <a:t>Terceiro nível</a:t>
            </a:r>
          </a:p>
          <a:p>
            <a:pPr lvl="3" rtl="0"/>
            <a:r>
              <a:t>Quarto nível</a:t>
            </a:r>
          </a:p>
          <a:p>
            <a:pPr lvl="4" rtl="0"/>
            <a: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dirty="0"/>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9E11EC53-F507-411E-9ADC-FBCFECE09D3D}" type="slidenum">
              <a:rPr/>
              <a:t>‹nº›</a:t>
            </a:fld>
            <a:endParaRPr dirty="0"/>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9E11EC53-F507-411E-9ADC-FBCFECE09D3D}" type="slidenum">
              <a:rPr lang="pt-BR" smtClean="0"/>
              <a:t>3</a:t>
            </a:fld>
            <a:endParaRPr lang="pt-BR" dirty="0"/>
          </a:p>
        </p:txBody>
      </p:sp>
    </p:spTree>
    <p:extLst>
      <p:ext uri="{BB962C8B-B14F-4D97-AF65-F5344CB8AC3E}">
        <p14:creationId xmlns:p14="http://schemas.microsoft.com/office/powerpoint/2010/main" val="242179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8" name="Triângulos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dirty="0"/>
          </a:p>
        </p:txBody>
      </p:sp>
      <p:sp>
        <p:nvSpPr>
          <p:cNvPr id="62" name="Retângulo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lnSpc>
                <a:spcPct val="90000"/>
              </a:lnSpc>
            </a:pPr>
            <a:endParaRPr sz="3200" dirty="0">
              <a:solidFill>
                <a:schemeClr val="tx2"/>
              </a:solidFill>
            </a:endParaRPr>
          </a:p>
        </p:txBody>
      </p:sp>
      <p:sp>
        <p:nvSpPr>
          <p:cNvPr id="2" name="Título 1"/>
          <p:cNvSpPr>
            <a:spLocks noGrp="1"/>
          </p:cNvSpPr>
          <p:nvPr>
            <p:ph type="ctrTitle"/>
          </p:nvPr>
        </p:nvSpPr>
        <p:spPr>
          <a:xfrm>
            <a:off x="1218883" y="1905002"/>
            <a:ext cx="9751060" cy="2147926"/>
          </a:xfrm>
        </p:spPr>
        <p:txBody>
          <a:bodyPr rtlCol="0" anchor="ctr">
            <a:normAutofit/>
          </a:bodyPr>
          <a:lstStyle>
            <a:lvl1pPr algn="ctr" rtl="0">
              <a:defRPr sz="4400" cap="all" normalizeH="0" baseline="0"/>
            </a:lvl1pPr>
          </a:lstStyle>
          <a:p>
            <a:pPr rtl="0"/>
            <a:r>
              <a:rPr lang="pt-BR"/>
              <a:t>Clique para editar o título mestre</a:t>
            </a:r>
            <a:endParaRPr/>
          </a:p>
        </p:txBody>
      </p:sp>
      <p:sp>
        <p:nvSpPr>
          <p:cNvPr id="3" name="Subtítulo 2"/>
          <p:cNvSpPr>
            <a:spLocks noGrp="1"/>
          </p:cNvSpPr>
          <p:nvPr>
            <p:ph type="subTitle" idx="1"/>
          </p:nvPr>
        </p:nvSpPr>
        <p:spPr>
          <a:xfrm>
            <a:off x="1218883" y="4140200"/>
            <a:ext cx="9751060" cy="1016000"/>
          </a:xfrm>
        </p:spPr>
        <p:txBody>
          <a:bodyPr rtlCol="0">
            <a:normAutofit/>
          </a:bodyPr>
          <a:lstStyle>
            <a:lvl1pPr marL="0" indent="0" algn="ctr" rtl="0">
              <a:spcBef>
                <a:spcPts val="0"/>
              </a:spcBef>
              <a:buNone/>
              <a:defRPr sz="2800">
                <a:solidFill>
                  <a:schemeClr val="tx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pt-BR"/>
              <a:t>Clique para editar o estilo do subtítulo Mestre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m Alternativa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7821163" y="482600"/>
            <a:ext cx="3961368" cy="1422400"/>
          </a:xfrm>
        </p:spPr>
        <p:txBody>
          <a:bodyPr rtlCol="0" anchor="b" anchorCtr="0">
            <a:normAutofit/>
          </a:bodyPr>
          <a:lstStyle>
            <a:lvl1pPr algn="l" rtl="0">
              <a:defRPr sz="3200" b="0"/>
            </a:lvl1pPr>
          </a:lstStyle>
          <a:p>
            <a:pPr rtl="0"/>
            <a:r>
              <a:rPr lang="pt-BR"/>
              <a:t>Clique para editar o título mestre</a:t>
            </a:r>
            <a:endParaRPr/>
          </a:p>
        </p:txBody>
      </p:sp>
      <p:sp>
        <p:nvSpPr>
          <p:cNvPr id="9" name="Retângulo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dirty="0"/>
          </a:p>
        </p:txBody>
      </p:sp>
      <p:sp>
        <p:nvSpPr>
          <p:cNvPr id="3" name="Espaço Reservado para Imagem 2" descr="Um espaço reservado vazio para adicionar uma imagem. Clique no espaço reservado e selecione a imagem que você deseja adicionar.&#10;"/>
          <p:cNvSpPr>
            <a:spLocks noGrp="1"/>
          </p:cNvSpPr>
          <p:nvPr>
            <p:ph type="pic" idx="1"/>
          </p:nvPr>
        </p:nvSpPr>
        <p:spPr>
          <a:xfrm>
            <a:off x="507868" y="482600"/>
            <a:ext cx="6602281" cy="5842001"/>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pt-BR" dirty="0"/>
              <a:t>Clique no ícone para adicionar uma imagem</a:t>
            </a:r>
            <a:endParaRPr dirty="0"/>
          </a:p>
        </p:txBody>
      </p:sp>
      <p:sp>
        <p:nvSpPr>
          <p:cNvPr id="4" name="Espaço Reservado para Texto 3"/>
          <p:cNvSpPr>
            <a:spLocks noGrp="1"/>
          </p:cNvSpPr>
          <p:nvPr>
            <p:ph type="body" sz="half" idx="2"/>
          </p:nvPr>
        </p:nvSpPr>
        <p:spPr>
          <a:xfrm>
            <a:off x="7821163" y="2108200"/>
            <a:ext cx="3961368" cy="426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Editar estilos de texto Mestre</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Texto Vertical 2"/>
          <p:cNvSpPr>
            <a:spLocks noGrp="1"/>
          </p:cNvSpPr>
          <p:nvPr>
            <p:ph type="body" orient="vert" idx="1"/>
          </p:nvPr>
        </p:nvSpPr>
        <p:spPr/>
        <p:txBody>
          <a:bodyPr vert="eaVert" rtlCol="0"/>
          <a:lstStyle>
            <a:lvl5pPr algn="l" rtl="0">
              <a:defRPr/>
            </a:lvl5pPr>
            <a:lvl6pPr marL="2669581" algn="l" rtl="0">
              <a:defRPr baseline="0"/>
            </a:lvl6pPr>
            <a:lvl7pPr marL="2669581" algn="l" rtl="0">
              <a:defRPr baseline="0"/>
            </a:lvl7pPr>
            <a:lvl8pPr marL="2669581" algn="l" rtl="0">
              <a:defRPr baseline="0"/>
            </a:lvl8pPr>
            <a:lvl9pPr marL="2669581" algn="l" rtl="0">
              <a:defRPr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11"/>
          </p:nvPr>
        </p:nvSpPr>
        <p:spPr/>
        <p:txBody>
          <a:bodyPr rtlCol="0"/>
          <a:lstStyle/>
          <a:p>
            <a:pPr rtl="0"/>
            <a:endParaRPr dirty="0"/>
          </a:p>
        </p:txBody>
      </p:sp>
      <p:sp>
        <p:nvSpPr>
          <p:cNvPr id="4" name="Espaço Reservado para Data 3"/>
          <p:cNvSpPr>
            <a:spLocks noGrp="1"/>
          </p:cNvSpPr>
          <p:nvPr>
            <p:ph type="dt" sz="half" idx="10"/>
          </p:nvPr>
        </p:nvSpPr>
        <p:spPr/>
        <p:txBody>
          <a:bodyPr rtlCol="0"/>
          <a:lstStyle/>
          <a:p>
            <a:pPr rtl="0"/>
            <a:r>
              <a:rPr lang="en-US" dirty="0"/>
              <a:t>24/06/2016</a:t>
            </a:r>
            <a:endParaRPr dirty="0"/>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0040043" y="482599"/>
            <a:ext cx="1843982" cy="5791201"/>
          </a:xfrm>
        </p:spPr>
        <p:txBody>
          <a:bodyPr vert="eaVert" rtlCol="0"/>
          <a:lstStyle/>
          <a:p>
            <a:pPr rtl="0"/>
            <a:r>
              <a:rPr lang="pt-BR"/>
              <a:t>Clique para editar o título mestre</a:t>
            </a:r>
            <a:endParaRPr/>
          </a:p>
        </p:txBody>
      </p:sp>
      <p:sp>
        <p:nvSpPr>
          <p:cNvPr id="3" name="Espaço Reservado para Texto Vertical 2"/>
          <p:cNvSpPr>
            <a:spLocks noGrp="1"/>
          </p:cNvSpPr>
          <p:nvPr>
            <p:ph type="body" orient="vert" idx="1"/>
          </p:nvPr>
        </p:nvSpPr>
        <p:spPr>
          <a:xfrm>
            <a:off x="914162" y="482599"/>
            <a:ext cx="9040045" cy="5791201"/>
          </a:xfrm>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11"/>
          </p:nvPr>
        </p:nvSpPr>
        <p:spPr/>
        <p:txBody>
          <a:bodyPr rtlCol="0"/>
          <a:lstStyle/>
          <a:p>
            <a:pPr rtl="0"/>
            <a:endParaRPr dirty="0"/>
          </a:p>
        </p:txBody>
      </p:sp>
      <p:sp>
        <p:nvSpPr>
          <p:cNvPr id="4" name="Espaço Reservado para Data 3"/>
          <p:cNvSpPr>
            <a:spLocks noGrp="1"/>
          </p:cNvSpPr>
          <p:nvPr>
            <p:ph type="dt" sz="half" idx="10"/>
          </p:nvPr>
        </p:nvSpPr>
        <p:spPr/>
        <p:txBody>
          <a:bodyPr rtlCol="0"/>
          <a:lstStyle/>
          <a:p>
            <a:pPr rtl="0"/>
            <a:r>
              <a:rPr lang="en-US" dirty="0"/>
              <a:t>24/06/2016</a:t>
            </a:r>
            <a:endParaRPr dirty="0"/>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Conteú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11"/>
          </p:nvPr>
        </p:nvSpPr>
        <p:spPr/>
        <p:txBody>
          <a:bodyPr rtlCol="0"/>
          <a:lstStyle/>
          <a:p>
            <a:pPr rtl="0"/>
            <a:endParaRPr dirty="0"/>
          </a:p>
        </p:txBody>
      </p:sp>
      <p:sp>
        <p:nvSpPr>
          <p:cNvPr id="4" name="Espaço Reservado para Data 3"/>
          <p:cNvSpPr>
            <a:spLocks noGrp="1"/>
          </p:cNvSpPr>
          <p:nvPr>
            <p:ph type="dt" sz="half" idx="10"/>
          </p:nvPr>
        </p:nvSpPr>
        <p:spPr/>
        <p:txBody>
          <a:bodyPr rtlCol="0"/>
          <a:lstStyle/>
          <a:p>
            <a:pPr rtl="0"/>
            <a:r>
              <a:rPr lang="en-US" dirty="0"/>
              <a:t>24/06/2016</a:t>
            </a:r>
            <a:endParaRPr dirty="0"/>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11" name="Triângulos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dirty="0"/>
          </a:p>
        </p:txBody>
      </p:sp>
      <p:sp>
        <p:nvSpPr>
          <p:cNvPr id="2" name="Título 1"/>
          <p:cNvSpPr>
            <a:spLocks noGrp="1"/>
          </p:cNvSpPr>
          <p:nvPr>
            <p:ph type="title"/>
          </p:nvPr>
        </p:nvSpPr>
        <p:spPr>
          <a:xfrm>
            <a:off x="1218883" y="1524000"/>
            <a:ext cx="9751060" cy="1992597"/>
          </a:xfrm>
        </p:spPr>
        <p:txBody>
          <a:bodyPr rtlCol="0" anchor="b" anchorCtr="0">
            <a:noAutofit/>
          </a:bodyPr>
          <a:lstStyle>
            <a:lvl1pPr algn="ctr" rtl="0">
              <a:defRPr sz="4400" b="0" cap="all" baseline="0"/>
            </a:lvl1pPr>
          </a:lstStyle>
          <a:p>
            <a:pPr rtl="0"/>
            <a:r>
              <a:rPr lang="pt-BR"/>
              <a:t>Clique para editar o título mestre</a:t>
            </a:r>
            <a:endParaRPr/>
          </a:p>
        </p:txBody>
      </p:sp>
      <p:sp>
        <p:nvSpPr>
          <p:cNvPr id="3" name="Espaço Reservado para Texto 2"/>
          <p:cNvSpPr>
            <a:spLocks noGrp="1"/>
          </p:cNvSpPr>
          <p:nvPr>
            <p:ph type="body" idx="1"/>
          </p:nvPr>
        </p:nvSpPr>
        <p:spPr>
          <a:xfrm>
            <a:off x="1218883" y="3632200"/>
            <a:ext cx="9751060" cy="1016000"/>
          </a:xfrm>
        </p:spPr>
        <p:txBody>
          <a:bodyPr rtlCol="0" anchor="t" anchorCtr="0">
            <a:noAutofit/>
          </a:bodyPr>
          <a:lstStyle>
            <a:lvl1pPr marL="0" indent="0" algn="ctr" rtl="0">
              <a:spcBef>
                <a:spcPts val="0"/>
              </a:spcBef>
              <a:buNone/>
              <a:defRPr sz="2800">
                <a:solidFill>
                  <a:schemeClr val="tx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pt-BR"/>
              <a:t>Editar estilos de texto Mestre</a:t>
            </a:r>
          </a:p>
        </p:txBody>
      </p:sp>
      <p:sp>
        <p:nvSpPr>
          <p:cNvPr id="5" name="Espaço Reservado para Rodapé 4"/>
          <p:cNvSpPr>
            <a:spLocks noGrp="1"/>
          </p:cNvSpPr>
          <p:nvPr>
            <p:ph type="ftr" sz="quarter" idx="11"/>
          </p:nvPr>
        </p:nvSpPr>
        <p:spPr/>
        <p:txBody>
          <a:bodyPr rtlCol="0"/>
          <a:lstStyle/>
          <a:p>
            <a:pPr rtl="0"/>
            <a:endParaRPr dirty="0"/>
          </a:p>
        </p:txBody>
      </p:sp>
      <p:sp>
        <p:nvSpPr>
          <p:cNvPr id="4" name="Espaço Reservado para Data 3"/>
          <p:cNvSpPr>
            <a:spLocks noGrp="1"/>
          </p:cNvSpPr>
          <p:nvPr>
            <p:ph type="dt" sz="half" idx="10"/>
          </p:nvPr>
        </p:nvSpPr>
        <p:spPr/>
        <p:txBody>
          <a:bodyPr rtlCol="0"/>
          <a:lstStyle/>
          <a:p>
            <a:pPr rtl="0"/>
            <a:r>
              <a:rPr lang="en-US" dirty="0"/>
              <a:t>24/06/2016</a:t>
            </a:r>
            <a:endParaRPr dirty="0"/>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Conteúdo 2"/>
          <p:cNvSpPr>
            <a:spLocks noGrp="1"/>
          </p:cNvSpPr>
          <p:nvPr>
            <p:ph sz="half" idx="1"/>
          </p:nvPr>
        </p:nvSpPr>
        <p:spPr>
          <a:xfrm>
            <a:off x="914162"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algn="l" rtl="0">
              <a:defRPr sz="1400"/>
            </a:lvl6pPr>
            <a:lvl7pPr marL="2669581" algn="l" rtl="0">
              <a:defRPr sz="1400"/>
            </a:lvl7pPr>
            <a:lvl8pPr marL="2669581" algn="l" rtl="0">
              <a:defRPr sz="1400"/>
            </a:lvl8pPr>
            <a:lvl9pPr marL="2669581" algn="l" rtl="0">
              <a:defRPr sz="140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Conteúdo 3"/>
          <p:cNvSpPr>
            <a:spLocks noGrp="1"/>
          </p:cNvSpPr>
          <p:nvPr>
            <p:ph sz="half" idx="2"/>
          </p:nvPr>
        </p:nvSpPr>
        <p:spPr>
          <a:xfrm>
            <a:off x="6297559"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baseline="0"/>
            </a:lvl6pPr>
            <a:lvl7pPr marL="2669581" algn="l" rtl="0">
              <a:defRPr sz="1400" baseline="0"/>
            </a:lvl7pPr>
            <a:lvl8pPr marL="2669581" algn="l" rtl="0">
              <a:defRPr sz="1400" baseline="0"/>
            </a:lvl8pPr>
            <a:lvl9pPr marL="2669581" algn="l" rtl="0">
              <a:defRPr sz="1400"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6" name="Espaço Reservado para Rodapé 5"/>
          <p:cNvSpPr>
            <a:spLocks noGrp="1"/>
          </p:cNvSpPr>
          <p:nvPr>
            <p:ph type="ftr" sz="quarter" idx="11"/>
          </p:nvPr>
        </p:nvSpPr>
        <p:spPr/>
        <p:txBody>
          <a:bodyPr rtlCol="0"/>
          <a:lstStyle/>
          <a:p>
            <a:pPr rtl="0"/>
            <a:endParaRPr dirty="0"/>
          </a:p>
        </p:txBody>
      </p:sp>
      <p:sp>
        <p:nvSpPr>
          <p:cNvPr id="5" name="Espaço Reservado para Data 4"/>
          <p:cNvSpPr>
            <a:spLocks noGrp="1"/>
          </p:cNvSpPr>
          <p:nvPr>
            <p:ph type="dt" sz="half" idx="10"/>
          </p:nvPr>
        </p:nvSpPr>
        <p:spPr/>
        <p:txBody>
          <a:bodyPr rtlCol="0"/>
          <a:lstStyle/>
          <a:p>
            <a:pPr rtl="0"/>
            <a:r>
              <a:rPr lang="en-US" dirty="0"/>
              <a:t>24/06/2016</a:t>
            </a:r>
            <a:endParaRPr dirty="0"/>
          </a:p>
        </p:txBody>
      </p:sp>
      <p:sp>
        <p:nvSpPr>
          <p:cNvPr id="7" name="Espaço Reservado para Número de Slide 6"/>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pt-BR"/>
              <a:t>Clique para editar o título mestre</a:t>
            </a:r>
            <a:endParaRPr/>
          </a:p>
        </p:txBody>
      </p:sp>
      <p:sp>
        <p:nvSpPr>
          <p:cNvPr id="3" name="Espaço Reservado para Texto 2"/>
          <p:cNvSpPr>
            <a:spLocks noGrp="1"/>
          </p:cNvSpPr>
          <p:nvPr>
            <p:ph type="body" idx="1"/>
          </p:nvPr>
        </p:nvSpPr>
        <p:spPr>
          <a:xfrm>
            <a:off x="914162"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t-BR"/>
              <a:t>Editar estilos de texto Mestre</a:t>
            </a:r>
          </a:p>
        </p:txBody>
      </p:sp>
      <p:sp>
        <p:nvSpPr>
          <p:cNvPr id="4" name="Espaço Reservado para Conteúdo 3"/>
          <p:cNvSpPr>
            <a:spLocks noGrp="1"/>
          </p:cNvSpPr>
          <p:nvPr>
            <p:ph sz="half" idx="2"/>
          </p:nvPr>
        </p:nvSpPr>
        <p:spPr>
          <a:xfrm>
            <a:off x="914162"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a:lvl8pPr>
            <a:lvl9pPr marL="2669581" algn="l" rtl="0">
              <a:defRPr sz="140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Texto 4"/>
          <p:cNvSpPr>
            <a:spLocks noGrp="1"/>
          </p:cNvSpPr>
          <p:nvPr>
            <p:ph type="body" sz="quarter" idx="3"/>
          </p:nvPr>
        </p:nvSpPr>
        <p:spPr>
          <a:xfrm>
            <a:off x="6297559"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t-BR"/>
              <a:t>Editar estilos de texto Mestre</a:t>
            </a:r>
          </a:p>
        </p:txBody>
      </p:sp>
      <p:sp>
        <p:nvSpPr>
          <p:cNvPr id="6" name="Espaço Reservado para Conteúdo 5"/>
          <p:cNvSpPr>
            <a:spLocks noGrp="1"/>
          </p:cNvSpPr>
          <p:nvPr>
            <p:ph sz="quarter" idx="4"/>
          </p:nvPr>
        </p:nvSpPr>
        <p:spPr>
          <a:xfrm>
            <a:off x="6297559"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baseline="0"/>
            </a:lvl8pPr>
            <a:lvl9pPr marL="2669581" algn="l" rtl="0">
              <a:defRPr sz="1400"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8" name="Espaço Reservado para Rodapé 7"/>
          <p:cNvSpPr>
            <a:spLocks noGrp="1"/>
          </p:cNvSpPr>
          <p:nvPr>
            <p:ph type="ftr" sz="quarter" idx="11"/>
          </p:nvPr>
        </p:nvSpPr>
        <p:spPr/>
        <p:txBody>
          <a:bodyPr rtlCol="0"/>
          <a:lstStyle/>
          <a:p>
            <a:pPr rtl="0"/>
            <a:endParaRPr dirty="0"/>
          </a:p>
        </p:txBody>
      </p:sp>
      <p:sp>
        <p:nvSpPr>
          <p:cNvPr id="7" name="Espaço Reservado para Data 6"/>
          <p:cNvSpPr>
            <a:spLocks noGrp="1"/>
          </p:cNvSpPr>
          <p:nvPr>
            <p:ph type="dt" sz="half" idx="10"/>
          </p:nvPr>
        </p:nvSpPr>
        <p:spPr/>
        <p:txBody>
          <a:bodyPr rtlCol="0"/>
          <a:lstStyle/>
          <a:p>
            <a:pPr rtl="0"/>
            <a:r>
              <a:rPr lang="en-US" dirty="0"/>
              <a:t>24/06/2016</a:t>
            </a:r>
            <a:endParaRPr dirty="0"/>
          </a:p>
        </p:txBody>
      </p:sp>
      <p:sp>
        <p:nvSpPr>
          <p:cNvPr id="9" name="Espaço Reservado para o Número do Slide 8"/>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4" name="Espaço Reservado para Rodapé 3"/>
          <p:cNvSpPr>
            <a:spLocks noGrp="1"/>
          </p:cNvSpPr>
          <p:nvPr>
            <p:ph type="ftr" sz="quarter" idx="11"/>
          </p:nvPr>
        </p:nvSpPr>
        <p:spPr/>
        <p:txBody>
          <a:bodyPr rtlCol="0"/>
          <a:lstStyle/>
          <a:p>
            <a:pPr rtl="0"/>
            <a:endParaRPr dirty="0"/>
          </a:p>
        </p:txBody>
      </p:sp>
      <p:sp>
        <p:nvSpPr>
          <p:cNvPr id="3" name="Espaço Reservado para Data 2"/>
          <p:cNvSpPr>
            <a:spLocks noGrp="1"/>
          </p:cNvSpPr>
          <p:nvPr>
            <p:ph type="dt" sz="half" idx="10"/>
          </p:nvPr>
        </p:nvSpPr>
        <p:spPr/>
        <p:txBody>
          <a:bodyPr rtlCol="0"/>
          <a:lstStyle/>
          <a:p>
            <a:pPr rtl="0"/>
            <a:r>
              <a:rPr lang="en-US" dirty="0"/>
              <a:t>24/06/2016</a:t>
            </a:r>
            <a:endParaRPr dirty="0"/>
          </a:p>
        </p:txBody>
      </p:sp>
      <p:sp>
        <p:nvSpPr>
          <p:cNvPr id="5" name="Espaço Reservado para Número de Slide 4"/>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7821163" y="482600"/>
            <a:ext cx="3961368" cy="1422400"/>
          </a:xfrm>
        </p:spPr>
        <p:txBody>
          <a:bodyPr rtlCol="0" anchor="b">
            <a:noAutofit/>
          </a:bodyPr>
          <a:lstStyle>
            <a:lvl1pPr algn="l" rtl="0">
              <a:defRPr sz="3200" b="0"/>
            </a:lvl1pPr>
          </a:lstStyle>
          <a:p>
            <a:pPr rtl="0"/>
            <a:r>
              <a:rPr lang="pt-BR"/>
              <a:t>Clique para editar o título mestre</a:t>
            </a:r>
            <a:endParaRPr/>
          </a:p>
        </p:txBody>
      </p:sp>
      <p:sp>
        <p:nvSpPr>
          <p:cNvPr id="20" name="Retângulo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dirty="0"/>
          </a:p>
        </p:txBody>
      </p:sp>
      <p:sp>
        <p:nvSpPr>
          <p:cNvPr id="3" name="Espaço Reservado para Conteúdo 2"/>
          <p:cNvSpPr>
            <a:spLocks noGrp="1"/>
          </p:cNvSpPr>
          <p:nvPr>
            <p:ph idx="1"/>
          </p:nvPr>
        </p:nvSpPr>
        <p:spPr bwMode="white">
          <a:xfrm>
            <a:off x="507868" y="482600"/>
            <a:ext cx="6602280" cy="5842001"/>
          </a:xfrm>
        </p:spPr>
        <p:txBody>
          <a:bodyPr rtlCol="0">
            <a:normAutofit/>
          </a:bodyPr>
          <a:lstStyle>
            <a:lvl1pPr algn="l" rtl="0">
              <a:defRPr sz="2800"/>
            </a:lvl1pPr>
            <a:lvl2pPr algn="l" rtl="0">
              <a:defRPr sz="2400"/>
            </a:lvl2pPr>
            <a:lvl3pPr algn="l" rtl="0">
              <a:defRPr sz="2000"/>
            </a:lvl3pPr>
            <a:lvl4pPr algn="l" rtl="0">
              <a:defRPr sz="1800"/>
            </a:lvl4pPr>
            <a:lvl5pPr algn="l" rtl="0">
              <a:defRPr sz="1600"/>
            </a:lvl5pPr>
            <a:lvl6pPr algn="l" rtl="0">
              <a:defRPr sz="1600"/>
            </a:lvl6pPr>
            <a:lvl7pPr algn="l" rtl="0">
              <a:defRPr sz="1600"/>
            </a:lvl7pPr>
            <a:lvl8pPr algn="l" rtl="0">
              <a:defRPr sz="1600"/>
            </a:lvl8pPr>
            <a:lvl9pPr algn="l" rtl="0">
              <a:defRPr sz="160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Texto 3"/>
          <p:cNvSpPr>
            <a:spLocks noGrp="1"/>
          </p:cNvSpPr>
          <p:nvPr>
            <p:ph type="body" sz="half" idx="2"/>
          </p:nvPr>
        </p:nvSpPr>
        <p:spPr>
          <a:xfrm>
            <a:off x="7821163" y="2108200"/>
            <a:ext cx="3961368" cy="4267200"/>
          </a:xfrm>
        </p:spPr>
        <p:txBody>
          <a:bodyPr rtlCol="0" anchor="t" anchorCtr="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Editar estilos de texto Mestre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8" name="Triângulos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dirty="0"/>
          </a:p>
        </p:txBody>
      </p:sp>
      <p:sp>
        <p:nvSpPr>
          <p:cNvPr id="2" name="Título 1"/>
          <p:cNvSpPr>
            <a:spLocks noGrp="1"/>
          </p:cNvSpPr>
          <p:nvPr>
            <p:ph type="title"/>
          </p:nvPr>
        </p:nvSpPr>
        <p:spPr>
          <a:xfrm>
            <a:off x="6399133" y="1905000"/>
            <a:ext cx="5180251" cy="1727200"/>
          </a:xfrm>
        </p:spPr>
        <p:txBody>
          <a:bodyPr rtlCol="0" anchor="b" anchorCtr="0">
            <a:normAutofit/>
          </a:bodyPr>
          <a:lstStyle>
            <a:lvl1pPr algn="l" rtl="0">
              <a:defRPr sz="3200" b="0"/>
            </a:lvl1pPr>
          </a:lstStyle>
          <a:p>
            <a:pPr rtl="0"/>
            <a:r>
              <a:rPr lang="pt-BR"/>
              <a:t>Clique para editar o título mestre</a:t>
            </a:r>
            <a:endParaRPr/>
          </a:p>
        </p:txBody>
      </p:sp>
      <p:sp>
        <p:nvSpPr>
          <p:cNvPr id="9" name="Retângulo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dirty="0"/>
          </a:p>
        </p:txBody>
      </p:sp>
      <p:sp>
        <p:nvSpPr>
          <p:cNvPr id="3" name="Espaço Reservado para Imagem 2" descr="Um espaço reservado vazio para adicionar uma imagem. Clique no espaço reservado e selecione a imagem que você deseja adicionar.&#10;"/>
          <p:cNvSpPr>
            <a:spLocks noGrp="1"/>
          </p:cNvSpPr>
          <p:nvPr>
            <p:ph type="pic" idx="1"/>
          </p:nvPr>
        </p:nvSpPr>
        <p:spPr>
          <a:xfrm>
            <a:off x="507869" y="482601"/>
            <a:ext cx="5077859" cy="5862706"/>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pt-BR" dirty="0"/>
              <a:t>Clique no ícone para adicionar uma imagem</a:t>
            </a:r>
            <a:endParaRPr dirty="0"/>
          </a:p>
        </p:txBody>
      </p:sp>
      <p:sp>
        <p:nvSpPr>
          <p:cNvPr id="4" name="Espaço Reservado para Texto 3"/>
          <p:cNvSpPr>
            <a:spLocks noGrp="1"/>
          </p:cNvSpPr>
          <p:nvPr>
            <p:ph type="body" sz="half" idx="2"/>
          </p:nvPr>
        </p:nvSpPr>
        <p:spPr>
          <a:xfrm>
            <a:off x="6399133" y="3733800"/>
            <a:ext cx="5180251" cy="172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Editar estilos de texto Mestre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pPr rtl="0"/>
            <a:r>
              <a:rPr lang="pt-br"/>
              <a:t>Clique para editar o estilo de título Mestre</a:t>
            </a:r>
            <a:endParaRPr/>
          </a:p>
        </p:txBody>
      </p:sp>
      <p:sp>
        <p:nvSpPr>
          <p:cNvPr id="3" name="Espaço Reservado para Texto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rtl="0">
              <a:defRPr sz="1100">
                <a:solidFill>
                  <a:schemeClr val="tx1"/>
                </a:solidFill>
              </a:defRPr>
            </a:lvl1pPr>
          </a:lstStyle>
          <a:p>
            <a:pPr rtl="0"/>
            <a:endParaRPr dirty="0"/>
          </a:p>
        </p:txBody>
      </p:sp>
      <p:sp>
        <p:nvSpPr>
          <p:cNvPr id="4" name="Espaço Reservado para Data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l" rtl="0">
              <a:defRPr sz="1100">
                <a:solidFill>
                  <a:schemeClr val="tx1"/>
                </a:solidFill>
              </a:defRPr>
            </a:lvl1pPr>
          </a:lstStyle>
          <a:p>
            <a:pPr rtl="0"/>
            <a:r>
              <a:rPr lang="en-US" dirty="0"/>
              <a:t>24/06/2016</a:t>
            </a:r>
            <a:endParaRPr dirty="0"/>
          </a:p>
        </p:txBody>
      </p:sp>
      <p:sp>
        <p:nvSpPr>
          <p:cNvPr id="6" name="Espaço Reservado para Número de Slide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l" rtl="0">
              <a:defRPr sz="1100">
                <a:solidFill>
                  <a:schemeClr val="tx1"/>
                </a:solidFill>
              </a:defRPr>
            </a:lvl1pPr>
          </a:lstStyle>
          <a:p>
            <a:pPr rtl="0"/>
            <a:fld id="{E5FD5434-F838-4DD4-A17B-1CB1A1850DF4}" type="slidenum">
              <a:rPr/>
              <a:pPr rtl="0"/>
              <a:t>‹nº›</a:t>
            </a:fld>
            <a:endParaRPr dirty="0"/>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docs.oracle.com/cd/E11882_01/server.112/e41084/functions004.htm" TargetMode="External"/><Relationship Id="rId2" Type="http://schemas.openxmlformats.org/officeDocument/2006/relationships/hyperlink" Target="https://docs.oracle.com/database/121/SQLRF/functions003.htm" TargetMode="External"/><Relationship Id="rId1" Type="http://schemas.openxmlformats.org/officeDocument/2006/relationships/slideLayout" Target="../slideLayouts/slideLayout2.xml"/><Relationship Id="rId4" Type="http://schemas.openxmlformats.org/officeDocument/2006/relationships/hyperlink" Target="https://github.com/plsqlcamp/Meetup/tree/master/003#20180905/Sourc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linkedin.com/in/rodrigo-edson-fernandes/" TargetMode="External"/><Relationship Id="rId2" Type="http://schemas.openxmlformats.org/officeDocument/2006/relationships/hyperlink" Target="mailto:rodrigoedson@gmail.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rtlCol="0"/>
          <a:lstStyle/>
          <a:p>
            <a:r>
              <a:rPr lang="pt-BR" b="1" dirty="0" err="1"/>
              <a:t>Meetup</a:t>
            </a:r>
            <a:r>
              <a:rPr lang="pt-BR" b="1"/>
              <a:t> #5 </a:t>
            </a:r>
            <a:r>
              <a:rPr lang="pt-BR" b="1" dirty="0"/>
              <a:t>– </a:t>
            </a:r>
            <a:r>
              <a:rPr lang="pt-BR" dirty="0"/>
              <a:t>Funções Analíticas</a:t>
            </a:r>
            <a:endParaRPr lang="pt-BR" b="1" dirty="0"/>
          </a:p>
        </p:txBody>
      </p:sp>
      <p:sp>
        <p:nvSpPr>
          <p:cNvPr id="2" name="Subtítulo 1"/>
          <p:cNvSpPr>
            <a:spLocks noGrp="1"/>
          </p:cNvSpPr>
          <p:nvPr>
            <p:ph type="subTitle" idx="1"/>
          </p:nvPr>
        </p:nvSpPr>
        <p:spPr/>
        <p:txBody>
          <a:bodyPr rtlCol="0">
            <a:normAutofit/>
          </a:bodyPr>
          <a:lstStyle/>
          <a:p>
            <a:pPr rtl="0"/>
            <a:r>
              <a:rPr lang="pt-BR" dirty="0"/>
              <a:t>PL/SQL CAMP – 13/12/2018</a:t>
            </a:r>
            <a:endParaRPr lang="pt-br" dirty="0"/>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914162" y="482600"/>
            <a:ext cx="10360501" cy="714152"/>
          </a:xfrm>
        </p:spPr>
        <p:txBody>
          <a:bodyPr rtlCol="0"/>
          <a:lstStyle/>
          <a:p>
            <a:r>
              <a:rPr lang="pt-BR" dirty="0"/>
              <a:t>Funções analíticas</a:t>
            </a:r>
            <a:endParaRPr lang="en-US" dirty="0"/>
          </a:p>
        </p:txBody>
      </p:sp>
      <p:sp>
        <p:nvSpPr>
          <p:cNvPr id="14" name="Espaço Reservado para Conteúdo 13"/>
          <p:cNvSpPr>
            <a:spLocks noGrp="1"/>
          </p:cNvSpPr>
          <p:nvPr>
            <p:ph idx="1"/>
          </p:nvPr>
        </p:nvSpPr>
        <p:spPr/>
        <p:txBody>
          <a:bodyPr rtlCol="0"/>
          <a:lstStyle/>
          <a:p>
            <a:pPr rtl="0"/>
            <a:r>
              <a:rPr lang="pt-BR" dirty="0"/>
              <a:t>Calculam um valor baseado em um grupo de linhas chamado de janela (</a:t>
            </a:r>
            <a:r>
              <a:rPr lang="pt-BR" dirty="0" err="1"/>
              <a:t>Window</a:t>
            </a:r>
            <a:r>
              <a:rPr lang="pt-BR" dirty="0"/>
              <a:t>).</a:t>
            </a:r>
          </a:p>
          <a:p>
            <a:pPr rtl="0"/>
            <a:endParaRPr lang="pt-BR" dirty="0"/>
          </a:p>
          <a:p>
            <a:pPr rtl="0"/>
            <a:r>
              <a:rPr lang="pt-BR" dirty="0"/>
              <a:t>São a última operação da consulta, com exceção do </a:t>
            </a:r>
            <a:r>
              <a:rPr lang="pt-BR" i="1" dirty="0" err="1"/>
              <a:t>Order</a:t>
            </a:r>
            <a:r>
              <a:rPr lang="pt-BR" i="1" dirty="0"/>
              <a:t> </a:t>
            </a:r>
            <a:r>
              <a:rPr lang="pt-BR" i="1" dirty="0" err="1"/>
              <a:t>By</a:t>
            </a:r>
            <a:r>
              <a:rPr lang="pt-BR" dirty="0"/>
              <a:t>. (Por esse motivo só podem ser usadas nas cláusulas </a:t>
            </a:r>
            <a:r>
              <a:rPr lang="pt-BR" i="1" dirty="0" err="1"/>
              <a:t>Select</a:t>
            </a:r>
            <a:r>
              <a:rPr lang="pt-BR" dirty="0"/>
              <a:t> e </a:t>
            </a:r>
            <a:r>
              <a:rPr lang="pt-BR" i="1" dirty="0" err="1"/>
              <a:t>Order</a:t>
            </a:r>
            <a:r>
              <a:rPr lang="pt-BR" i="1" dirty="0"/>
              <a:t> </a:t>
            </a:r>
            <a:r>
              <a:rPr lang="pt-BR" i="1" dirty="0" err="1"/>
              <a:t>By</a:t>
            </a:r>
            <a:r>
              <a:rPr lang="pt-BR" i="1" dirty="0"/>
              <a:t>)</a:t>
            </a:r>
          </a:p>
          <a:p>
            <a:pPr rtl="0"/>
            <a:endParaRPr lang="pt-BR" dirty="0"/>
          </a:p>
          <a:p>
            <a:pPr rtl="0"/>
            <a:endParaRPr lang="pt-BR" dirty="0"/>
          </a:p>
        </p:txBody>
      </p:sp>
      <p:pic>
        <p:nvPicPr>
          <p:cNvPr id="3" name="Imagem 2">
            <a:extLst>
              <a:ext uri="{FF2B5EF4-FFF2-40B4-BE49-F238E27FC236}">
                <a16:creationId xmlns:a16="http://schemas.microsoft.com/office/drawing/2014/main" id="{F7585192-1217-4CDA-9FC3-0360789C8C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876" y="5157192"/>
            <a:ext cx="5114925" cy="438150"/>
          </a:xfrm>
          <a:prstGeom prst="rect">
            <a:avLst/>
          </a:prstGeom>
        </p:spPr>
      </p:pic>
      <p:pic>
        <p:nvPicPr>
          <p:cNvPr id="5" name="Imagem 4">
            <a:extLst>
              <a:ext uri="{FF2B5EF4-FFF2-40B4-BE49-F238E27FC236}">
                <a16:creationId xmlns:a16="http://schemas.microsoft.com/office/drawing/2014/main" id="{D2F9FD40-6A44-4F71-AA7E-37F41F34C8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0356" y="5822950"/>
            <a:ext cx="5038725" cy="552450"/>
          </a:xfrm>
          <a:prstGeom prst="rect">
            <a:avLst/>
          </a:prstGeom>
        </p:spPr>
      </p:pic>
    </p:spTree>
    <p:extLst>
      <p:ext uri="{BB962C8B-B14F-4D97-AF65-F5344CB8AC3E}">
        <p14:creationId xmlns:p14="http://schemas.microsoft.com/office/powerpoint/2010/main" val="2170902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399133" y="188640"/>
            <a:ext cx="5383911" cy="1727200"/>
          </a:xfrm>
        </p:spPr>
        <p:txBody>
          <a:bodyPr rtlCol="0"/>
          <a:lstStyle/>
          <a:p>
            <a:r>
              <a:rPr lang="pt-BR" dirty="0"/>
              <a:t>Função Analítica</a:t>
            </a:r>
            <a:br>
              <a:rPr lang="pt-BR" dirty="0"/>
            </a:br>
            <a:br>
              <a:rPr lang="pt-BR" dirty="0"/>
            </a:br>
            <a:endParaRPr lang="en-US" dirty="0"/>
          </a:p>
        </p:txBody>
      </p:sp>
      <p:sp>
        <p:nvSpPr>
          <p:cNvPr id="7" name="Título 1">
            <a:extLst>
              <a:ext uri="{FF2B5EF4-FFF2-40B4-BE49-F238E27FC236}">
                <a16:creationId xmlns:a16="http://schemas.microsoft.com/office/drawing/2014/main" id="{17C6D237-C243-44E7-A980-70248DD5A9DF}"/>
              </a:ext>
            </a:extLst>
          </p:cNvPr>
          <p:cNvSpPr txBox="1">
            <a:spLocks/>
          </p:cNvSpPr>
          <p:nvPr/>
        </p:nvSpPr>
        <p:spPr>
          <a:xfrm>
            <a:off x="718909" y="188640"/>
            <a:ext cx="5383911" cy="1727200"/>
          </a:xfrm>
          <a:prstGeom prst="rect">
            <a:avLst/>
          </a:prstGeom>
          <a:effectLst/>
        </p:spPr>
        <p:txBody>
          <a:bodyPr vert="horz" lIns="121899" tIns="60949" rIns="121899" bIns="60949" rtlCol="0" anchor="b" anchorCtr="0">
            <a:normAutofit/>
          </a:bodyPr>
          <a:lstStyle>
            <a:lvl1pPr algn="l" defTabSz="1218987" rtl="0" eaLnBrk="1" latinLnBrk="0" hangingPunct="1">
              <a:lnSpc>
                <a:spcPct val="80000"/>
              </a:lnSpc>
              <a:spcBef>
                <a:spcPct val="0"/>
              </a:spcBef>
              <a:buNone/>
              <a:defRPr sz="3200" b="0" kern="1200" cap="all" baseline="0">
                <a:solidFill>
                  <a:schemeClr val="tx1"/>
                </a:solidFill>
                <a:effectLst/>
                <a:latin typeface="+mj-lt"/>
                <a:ea typeface="+mj-ea"/>
                <a:cs typeface="+mj-cs"/>
              </a:defRPr>
            </a:lvl1pPr>
          </a:lstStyle>
          <a:p>
            <a:r>
              <a:rPr lang="pt-BR"/>
              <a:t>Função de agregação</a:t>
            </a:r>
            <a:br>
              <a:rPr lang="pt-BR"/>
            </a:br>
            <a:br>
              <a:rPr lang="pt-BR"/>
            </a:br>
            <a:endParaRPr lang="en-US" dirty="0"/>
          </a:p>
        </p:txBody>
      </p:sp>
      <p:pic>
        <p:nvPicPr>
          <p:cNvPr id="9" name="Imagem 8">
            <a:extLst>
              <a:ext uri="{FF2B5EF4-FFF2-40B4-BE49-F238E27FC236}">
                <a16:creationId xmlns:a16="http://schemas.microsoft.com/office/drawing/2014/main" id="{A2BC0212-CC0C-44DF-A506-62E98F9089A7}"/>
              </a:ext>
            </a:extLst>
          </p:cNvPr>
          <p:cNvPicPr>
            <a:picLocks noChangeAspect="1"/>
          </p:cNvPicPr>
          <p:nvPr/>
        </p:nvPicPr>
        <p:blipFill>
          <a:blip r:embed="rId3"/>
          <a:stretch>
            <a:fillRect/>
          </a:stretch>
        </p:blipFill>
        <p:spPr>
          <a:xfrm>
            <a:off x="1269876" y="1412776"/>
            <a:ext cx="3457575" cy="1619250"/>
          </a:xfrm>
          <a:prstGeom prst="rect">
            <a:avLst/>
          </a:prstGeom>
        </p:spPr>
      </p:pic>
      <p:pic>
        <p:nvPicPr>
          <p:cNvPr id="10" name="Imagem 9">
            <a:extLst>
              <a:ext uri="{FF2B5EF4-FFF2-40B4-BE49-F238E27FC236}">
                <a16:creationId xmlns:a16="http://schemas.microsoft.com/office/drawing/2014/main" id="{FC66C02D-84F4-45FF-9CF0-437750BF3091}"/>
              </a:ext>
            </a:extLst>
          </p:cNvPr>
          <p:cNvPicPr>
            <a:picLocks noChangeAspect="1"/>
          </p:cNvPicPr>
          <p:nvPr/>
        </p:nvPicPr>
        <p:blipFill>
          <a:blip r:embed="rId4"/>
          <a:stretch>
            <a:fillRect/>
          </a:stretch>
        </p:blipFill>
        <p:spPr>
          <a:xfrm>
            <a:off x="1865188" y="3429000"/>
            <a:ext cx="2266950" cy="1724025"/>
          </a:xfrm>
          <a:prstGeom prst="rect">
            <a:avLst/>
          </a:prstGeom>
        </p:spPr>
      </p:pic>
      <p:pic>
        <p:nvPicPr>
          <p:cNvPr id="13" name="Imagem 12">
            <a:extLst>
              <a:ext uri="{FF2B5EF4-FFF2-40B4-BE49-F238E27FC236}">
                <a16:creationId xmlns:a16="http://schemas.microsoft.com/office/drawing/2014/main" id="{3FBD1DE6-93CB-44A9-BE45-91DF74BF32FD}"/>
              </a:ext>
            </a:extLst>
          </p:cNvPr>
          <p:cNvPicPr>
            <a:picLocks noChangeAspect="1"/>
          </p:cNvPicPr>
          <p:nvPr/>
        </p:nvPicPr>
        <p:blipFill>
          <a:blip r:embed="rId5"/>
          <a:stretch>
            <a:fillRect/>
          </a:stretch>
        </p:blipFill>
        <p:spPr>
          <a:xfrm>
            <a:off x="6814492" y="1412776"/>
            <a:ext cx="3981450" cy="1695450"/>
          </a:xfrm>
          <a:prstGeom prst="rect">
            <a:avLst/>
          </a:prstGeom>
        </p:spPr>
      </p:pic>
      <p:pic>
        <p:nvPicPr>
          <p:cNvPr id="14" name="Imagem 13">
            <a:extLst>
              <a:ext uri="{FF2B5EF4-FFF2-40B4-BE49-F238E27FC236}">
                <a16:creationId xmlns:a16="http://schemas.microsoft.com/office/drawing/2014/main" id="{E0FF3781-B382-4608-913E-90789D8F8B25}"/>
              </a:ext>
            </a:extLst>
          </p:cNvPr>
          <p:cNvPicPr>
            <a:picLocks noChangeAspect="1"/>
          </p:cNvPicPr>
          <p:nvPr/>
        </p:nvPicPr>
        <p:blipFill>
          <a:blip r:embed="rId6"/>
          <a:stretch>
            <a:fillRect/>
          </a:stretch>
        </p:blipFill>
        <p:spPr>
          <a:xfrm>
            <a:off x="7428854" y="3428999"/>
            <a:ext cx="2752725" cy="1724025"/>
          </a:xfrm>
          <a:prstGeom prst="rect">
            <a:avLst/>
          </a:prstGeom>
        </p:spPr>
      </p:pic>
      <p:cxnSp>
        <p:nvCxnSpPr>
          <p:cNvPr id="16" name="Conector de Seta Reta 15">
            <a:extLst>
              <a:ext uri="{FF2B5EF4-FFF2-40B4-BE49-F238E27FC236}">
                <a16:creationId xmlns:a16="http://schemas.microsoft.com/office/drawing/2014/main" id="{820FDE8F-0FD7-42EA-891D-B86B3745226D}"/>
              </a:ext>
            </a:extLst>
          </p:cNvPr>
          <p:cNvCxnSpPr/>
          <p:nvPr/>
        </p:nvCxnSpPr>
        <p:spPr>
          <a:xfrm flipH="1">
            <a:off x="9622804" y="980728"/>
            <a:ext cx="1080000" cy="1008112"/>
          </a:xfrm>
          <a:prstGeom prst="straightConnector1">
            <a:avLst/>
          </a:prstGeom>
          <a:ln w="3810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Conector de Seta Reta 17">
            <a:extLst>
              <a:ext uri="{FF2B5EF4-FFF2-40B4-BE49-F238E27FC236}">
                <a16:creationId xmlns:a16="http://schemas.microsoft.com/office/drawing/2014/main" id="{4B53CD19-5543-4779-B9F0-E09BE373B7ED}"/>
              </a:ext>
            </a:extLst>
          </p:cNvPr>
          <p:cNvCxnSpPr>
            <a:cxnSpLocks/>
          </p:cNvCxnSpPr>
          <p:nvPr/>
        </p:nvCxnSpPr>
        <p:spPr>
          <a:xfrm flipH="1">
            <a:off x="3822118" y="2514862"/>
            <a:ext cx="1320692" cy="0"/>
          </a:xfrm>
          <a:prstGeom prst="straightConnector1">
            <a:avLst/>
          </a:prstGeom>
          <a:ln w="3810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379551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914162" y="1083320"/>
            <a:ext cx="10360501" cy="618480"/>
          </a:xfrm>
        </p:spPr>
        <p:txBody>
          <a:bodyPr rtlCol="0">
            <a:normAutofit/>
          </a:bodyPr>
          <a:lstStyle/>
          <a:p>
            <a:r>
              <a:rPr lang="pt-BR" sz="2800" dirty="0"/>
              <a:t>Material de apoio</a:t>
            </a:r>
          </a:p>
        </p:txBody>
      </p:sp>
      <p:sp>
        <p:nvSpPr>
          <p:cNvPr id="14" name="Espaço Reservado para Conteúdo 13"/>
          <p:cNvSpPr>
            <a:spLocks noGrp="1"/>
          </p:cNvSpPr>
          <p:nvPr>
            <p:ph idx="1"/>
          </p:nvPr>
        </p:nvSpPr>
        <p:spPr>
          <a:xfrm>
            <a:off x="914162" y="1803401"/>
            <a:ext cx="10360501" cy="3281783"/>
          </a:xfrm>
        </p:spPr>
        <p:txBody>
          <a:bodyPr rtlCol="0">
            <a:normAutofit/>
          </a:bodyPr>
          <a:lstStyle/>
          <a:p>
            <a:pPr lvl="1"/>
            <a:endParaRPr lang="pt-BR" sz="1600" dirty="0"/>
          </a:p>
          <a:p>
            <a:pPr lvl="1"/>
            <a:endParaRPr lang="pt-BR" sz="1600" dirty="0"/>
          </a:p>
          <a:p>
            <a:pPr lvl="1"/>
            <a:r>
              <a:rPr lang="pt-BR" sz="1600" dirty="0" err="1"/>
              <a:t>Aggregate</a:t>
            </a:r>
            <a:r>
              <a:rPr lang="pt-BR" sz="1600" dirty="0"/>
              <a:t> </a:t>
            </a:r>
            <a:r>
              <a:rPr lang="pt-BR" sz="1600" dirty="0" err="1"/>
              <a:t>Functions</a:t>
            </a:r>
            <a:r>
              <a:rPr lang="pt-BR" sz="1600" dirty="0"/>
              <a:t> – </a:t>
            </a:r>
            <a:r>
              <a:rPr lang="pt-BR" sz="1600" dirty="0">
                <a:hlinkClick r:id="rId2"/>
              </a:rPr>
              <a:t>https://docs.oracle.com/database/121/SQLRF/functions003.htm</a:t>
            </a:r>
            <a:endParaRPr lang="pt-BR" sz="1600" dirty="0"/>
          </a:p>
          <a:p>
            <a:pPr lvl="1"/>
            <a:r>
              <a:rPr lang="pt-BR" sz="1600" dirty="0" err="1"/>
              <a:t>Analytic</a:t>
            </a:r>
            <a:r>
              <a:rPr lang="pt-BR" sz="1600" dirty="0"/>
              <a:t> </a:t>
            </a:r>
            <a:r>
              <a:rPr lang="pt-BR" sz="1600" dirty="0" err="1"/>
              <a:t>Functions</a:t>
            </a:r>
            <a:r>
              <a:rPr lang="pt-BR" sz="1600" dirty="0"/>
              <a:t> - </a:t>
            </a:r>
            <a:r>
              <a:rPr lang="pt-BR" sz="1600" dirty="0">
                <a:hlinkClick r:id="rId3"/>
              </a:rPr>
              <a:t>https://docs.oracle.com/cd/E11882_01/server.112/e41084/functions004.htm</a:t>
            </a:r>
            <a:endParaRPr lang="pt-BR" sz="1600" dirty="0"/>
          </a:p>
          <a:p>
            <a:pPr lvl="1"/>
            <a:endParaRPr lang="pt-BR" sz="1600" dirty="0"/>
          </a:p>
          <a:p>
            <a:pPr lvl="1"/>
            <a:endParaRPr lang="pt-BR" sz="1600" dirty="0"/>
          </a:p>
          <a:p>
            <a:pPr lvl="1"/>
            <a:r>
              <a:rPr lang="pt-BR" sz="1600" dirty="0"/>
              <a:t>Fontes dos exemplos disponíveis em: </a:t>
            </a:r>
            <a:r>
              <a:rPr lang="pt-BR" sz="1600" dirty="0">
                <a:hlinkClick r:id="rId4"/>
              </a:rPr>
              <a:t>https://github.com/plsqlcamp/Meetup/tree/master/003%2320180905/Source</a:t>
            </a:r>
            <a:endParaRPr lang="pt-BR" sz="1600" dirty="0"/>
          </a:p>
          <a:p>
            <a:pPr lvl="1"/>
            <a:endParaRPr lang="pt-BR" sz="1600" dirty="0"/>
          </a:p>
          <a:p>
            <a:pPr lvl="1"/>
            <a:endParaRPr lang="pt-BR" sz="1600" dirty="0"/>
          </a:p>
          <a:p>
            <a:pPr lvl="1"/>
            <a:endParaRPr lang="pt-BR" sz="1600" dirty="0"/>
          </a:p>
          <a:p>
            <a:pPr lvl="1"/>
            <a:endParaRPr lang="pt-BR" sz="1600" dirty="0"/>
          </a:p>
          <a:p>
            <a:pPr lvl="1"/>
            <a:endParaRPr lang="pt-BR" sz="1600" dirty="0"/>
          </a:p>
          <a:p>
            <a:pPr lvl="1"/>
            <a:endParaRPr lang="pt-br" dirty="0"/>
          </a:p>
        </p:txBody>
      </p:sp>
    </p:spTree>
    <p:extLst>
      <p:ext uri="{BB962C8B-B14F-4D97-AF65-F5344CB8AC3E}">
        <p14:creationId xmlns:p14="http://schemas.microsoft.com/office/powerpoint/2010/main" val="2755704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2">
            <a:extLst>
              <a:ext uri="{FF2B5EF4-FFF2-40B4-BE49-F238E27FC236}">
                <a16:creationId xmlns:a16="http://schemas.microsoft.com/office/drawing/2014/main" id="{6AD96FBF-BF87-4A44-A12C-C3C453DC8447}"/>
              </a:ext>
            </a:extLst>
          </p:cNvPr>
          <p:cNvSpPr txBox="1">
            <a:spLocks/>
          </p:cNvSpPr>
          <p:nvPr/>
        </p:nvSpPr>
        <p:spPr>
          <a:xfrm>
            <a:off x="837828" y="836712"/>
            <a:ext cx="10360501" cy="1219200"/>
          </a:xfrm>
          <a:prstGeom prst="rect">
            <a:avLst/>
          </a:prstGeom>
          <a:effectLst/>
        </p:spPr>
        <p:txBody>
          <a:bodyPr vert="horz" lIns="121899" tIns="60949" rIns="121899" bIns="60949" rtlCol="0" anchor="b" anchorCtr="0">
            <a:normAutofit/>
          </a:bodyPr>
          <a:lst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a:lstStyle>
          <a:p>
            <a:r>
              <a:rPr lang="pt-BR" sz="2800" dirty="0"/>
              <a:t>Rodrigo edson fernandes</a:t>
            </a:r>
          </a:p>
        </p:txBody>
      </p:sp>
      <p:sp>
        <p:nvSpPr>
          <p:cNvPr id="8" name="Espaço Reservado para Conteúdo 13">
            <a:extLst>
              <a:ext uri="{FF2B5EF4-FFF2-40B4-BE49-F238E27FC236}">
                <a16:creationId xmlns:a16="http://schemas.microsoft.com/office/drawing/2014/main" id="{EF4F377A-309C-4741-9A51-93C783812EA2}"/>
              </a:ext>
            </a:extLst>
          </p:cNvPr>
          <p:cNvSpPr txBox="1">
            <a:spLocks/>
          </p:cNvSpPr>
          <p:nvPr/>
        </p:nvSpPr>
        <p:spPr>
          <a:xfrm>
            <a:off x="844592" y="2204864"/>
            <a:ext cx="10360501" cy="1512168"/>
          </a:xfrm>
          <a:prstGeom prst="rect">
            <a:avLst/>
          </a:prstGeom>
        </p:spPr>
        <p:txBody>
          <a:bodyPr vert="horz" lIns="121899" tIns="60949" rIns="121899" bIns="60949" rtlCol="0">
            <a:normAutofit/>
          </a:bodyPr>
          <a:lst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a:lstStyle>
          <a:p>
            <a:pPr lvl="1"/>
            <a:r>
              <a:rPr lang="pt-BR" sz="1600" dirty="0"/>
              <a:t>E-mail: </a:t>
            </a:r>
            <a:r>
              <a:rPr lang="pt-BR" sz="1600" dirty="0">
                <a:hlinkClick r:id="rId2"/>
              </a:rPr>
              <a:t>rodrigoedson@gmail.com</a:t>
            </a:r>
            <a:endParaRPr lang="pt-BR" sz="1600" dirty="0"/>
          </a:p>
          <a:p>
            <a:pPr lvl="1"/>
            <a:r>
              <a:rPr lang="pt-BR" sz="1600" dirty="0"/>
              <a:t>LinkedIn: </a:t>
            </a:r>
            <a:r>
              <a:rPr lang="pt-BR" sz="1600" dirty="0">
                <a:hlinkClick r:id="rId3"/>
              </a:rPr>
              <a:t>https://www.linkedin.com/in/rodrigo-edson-fernandes/</a:t>
            </a:r>
            <a:endParaRPr lang="pt-BR" sz="1600" dirty="0"/>
          </a:p>
        </p:txBody>
      </p:sp>
      <p:sp>
        <p:nvSpPr>
          <p:cNvPr id="13" name="Título 12">
            <a:extLst>
              <a:ext uri="{FF2B5EF4-FFF2-40B4-BE49-F238E27FC236}">
                <a16:creationId xmlns:a16="http://schemas.microsoft.com/office/drawing/2014/main" id="{275D0F2C-4812-4580-A658-8C3117CEAA9A}"/>
              </a:ext>
            </a:extLst>
          </p:cNvPr>
          <p:cNvSpPr txBox="1">
            <a:spLocks/>
          </p:cNvSpPr>
          <p:nvPr/>
        </p:nvSpPr>
        <p:spPr>
          <a:xfrm>
            <a:off x="981844" y="193576"/>
            <a:ext cx="10360501" cy="715144"/>
          </a:xfrm>
          <a:prstGeom prst="rect">
            <a:avLst/>
          </a:prstGeom>
          <a:effectLst/>
        </p:spPr>
        <p:txBody>
          <a:bodyPr vert="horz" lIns="121899" tIns="60949" rIns="121899" bIns="60949" rtlCol="0" anchor="b" anchorCtr="0">
            <a:normAutofit/>
          </a:bodyPr>
          <a:lst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a:lstStyle>
          <a:p>
            <a:pPr algn="ctr"/>
            <a:r>
              <a:rPr lang="pt-BR" dirty="0"/>
              <a:t>Obrigado!!!</a:t>
            </a:r>
          </a:p>
        </p:txBody>
      </p:sp>
    </p:spTree>
    <p:extLst>
      <p:ext uri="{BB962C8B-B14F-4D97-AF65-F5344CB8AC3E}">
        <p14:creationId xmlns:p14="http://schemas.microsoft.com/office/powerpoint/2010/main" val="620112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ermelho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 id="{68999234-8DFD-4917-9E9A-A1A0AECD5E67}" vid="{F8691E0C-9980-4F34-AB76-18F64CB286D1}"/>
    </a:ext>
  </a:extLst>
</a:theme>
</file>

<file path=ppt/theme/theme2.xml><?xml version="1.0" encoding="utf-8"?>
<a:theme xmlns:a="http://schemas.openxmlformats.org/drawingml/2006/main" name="Tema do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ema do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A765CE0-A8A0-42E0-82D2-3F870DB4D5F7}">
  <ds:schemaRefs>
    <ds:schemaRef ds:uri="http://schemas.microsoft.com/sharepoint/v3/contenttype/forms"/>
  </ds:schemaRefs>
</ds:datastoreItem>
</file>

<file path=customXml/itemProps2.xml><?xml version="1.0" encoding="utf-8"?>
<ds:datastoreItem xmlns:ds="http://schemas.openxmlformats.org/officeDocument/2006/customXml" ds:itemID="{45076977-ECB7-44C2-A70D-853BB6B41242}">
  <ds:schemaRefs>
    <ds:schemaRef ds:uri="http://schemas.microsoft.com/office/2006/metadata/properties"/>
    <ds:schemaRef ds:uri="http://schemas.microsoft.com/office/infopath/2007/PartnerControls"/>
    <ds:schemaRef ds:uri="http://purl.org/dc/terms/"/>
    <ds:schemaRef ds:uri="http://purl.org/dc/dcmitype/"/>
    <ds:schemaRef ds:uri="4873beb7-5857-4685-be1f-d57550cc96cc"/>
    <ds:schemaRef ds:uri="http://schemas.microsoft.com/office/2006/documentManagement/types"/>
    <ds:schemaRef ds:uri="http://schemas.openxmlformats.org/package/2006/metadata/core-properties"/>
    <ds:schemaRef ds:uri="http://www.w3.org/XML/1998/namespace"/>
    <ds:schemaRef ds:uri="http://purl.org/dc/elements/1.1/"/>
  </ds:schemaRefs>
</ds:datastoreItem>
</file>

<file path=customXml/itemProps3.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Apresentação com linhas radiais vermelhas (widescreen)</Template>
  <TotalTime>2400</TotalTime>
  <Words>159</Words>
  <Application>Microsoft Office PowerPoint</Application>
  <PresentationFormat>Personalizar</PresentationFormat>
  <Paragraphs>25</Paragraphs>
  <Slides>5</Slides>
  <Notes>1</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5</vt:i4>
      </vt:variant>
    </vt:vector>
  </HeadingPairs>
  <TitlesOfParts>
    <vt:vector size="8" baseType="lpstr">
      <vt:lpstr>Arial</vt:lpstr>
      <vt:lpstr>Cambria</vt:lpstr>
      <vt:lpstr>Vermelho Radial 16X9</vt:lpstr>
      <vt:lpstr>Meetup #5 – Funções Analíticas</vt:lpstr>
      <vt:lpstr>Funções analíticas</vt:lpstr>
      <vt:lpstr>Função Analítica  </vt:lpstr>
      <vt:lpstr>Material de apoio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Meetup #1 - Paralelismo e Exceções</dc:title>
  <dc:creator>Rodrigo Fernandes</dc:creator>
  <cp:lastModifiedBy>Rodrigo Fernandes</cp:lastModifiedBy>
  <cp:revision>39</cp:revision>
  <dcterms:created xsi:type="dcterms:W3CDTF">2018-05-15T10:37:55Z</dcterms:created>
  <dcterms:modified xsi:type="dcterms:W3CDTF">2018-12-15T10:49:25Z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