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4" r:id="rId6"/>
    <p:sldId id="259" r:id="rId7"/>
    <p:sldId id="271" r:id="rId8"/>
    <p:sldId id="272" r:id="rId9"/>
    <p:sldId id="273" r:id="rId10"/>
    <p:sldId id="260" r:id="rId11"/>
    <p:sldId id="274" r:id="rId12"/>
    <p:sldId id="268" r:id="rId13"/>
    <p:sldId id="262" r:id="rId14"/>
    <p:sldId id="263" r:id="rId15"/>
    <p:sldId id="269" r:id="rId16"/>
    <p:sldId id="270" r:id="rId17"/>
    <p:sldId id="275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E513F-EFAF-449F-A4C4-034B81EAB480}" type="datetimeFigureOut">
              <a:rPr lang="fr-CH" smtClean="0"/>
              <a:t>16.06.2017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FD8A8-AF0E-48C0-AD02-046E459B6D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356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 smtClean="0"/>
              <a:t>Tout public mais il faut connaître</a:t>
            </a:r>
            <a:r>
              <a:rPr lang="fr-CH" baseline="0" dirty="0" smtClean="0"/>
              <a:t> quelqu’un de la famille</a:t>
            </a:r>
          </a:p>
          <a:p>
            <a:pPr marL="228600" indent="-228600">
              <a:buAutoNum type="arabicPeriod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29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2. Un</a:t>
            </a:r>
            <a:r>
              <a:rPr lang="fr-CH" baseline="0" dirty="0" smtClean="0"/>
              <a:t> master avec la doc + Version fini // 2 branches pour site et BD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35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Event</a:t>
            </a:r>
            <a:r>
              <a:rPr lang="fr-CH" baseline="0" dirty="0" smtClean="0"/>
              <a:t> – Table fournie par </a:t>
            </a:r>
            <a:r>
              <a:rPr lang="fr-CH" baseline="0" dirty="0" err="1" smtClean="0"/>
              <a:t>FullCalendar</a:t>
            </a:r>
            <a:r>
              <a:rPr lang="fr-CH" baseline="0" dirty="0" smtClean="0"/>
              <a:t> pour gérer le calendrier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241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Regex</a:t>
            </a:r>
            <a:r>
              <a:rPr lang="fr-CH" baseline="0" dirty="0" smtClean="0"/>
              <a:t> : </a:t>
            </a:r>
          </a:p>
          <a:p>
            <a:r>
              <a:rPr lang="fr-CH" baseline="0" dirty="0" smtClean="0"/>
              <a:t>Inscription : Tous sauf login et mot de passe</a:t>
            </a:r>
          </a:p>
          <a:p>
            <a:endParaRPr lang="fr-CH" baseline="0" dirty="0" smtClean="0"/>
          </a:p>
          <a:p>
            <a:r>
              <a:rPr lang="fr-CH" baseline="0" dirty="0" smtClean="0"/>
              <a:t>Connexion : Aucun, vérification d’un match</a:t>
            </a:r>
          </a:p>
          <a:p>
            <a:endParaRPr lang="fr-CH" baseline="0" dirty="0" smtClean="0"/>
          </a:p>
          <a:p>
            <a:r>
              <a:rPr lang="fr-CH" baseline="0" dirty="0" smtClean="0"/>
              <a:t>Demander PH : 2 champ type date ( -&gt; Aucun </a:t>
            </a:r>
            <a:r>
              <a:rPr lang="fr-CH" baseline="0" dirty="0" err="1" smtClean="0"/>
              <a:t>regex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  <a:p>
            <a:r>
              <a:rPr lang="fr-CH" baseline="0" dirty="0" smtClean="0"/>
              <a:t>Message : Max 600 caractères</a:t>
            </a:r>
          </a:p>
          <a:p>
            <a:endParaRPr lang="fr-CH" baseline="0" dirty="0" smtClean="0"/>
          </a:p>
          <a:p>
            <a:r>
              <a:rPr lang="fr-CH" baseline="0" dirty="0" smtClean="0"/>
              <a:t>Réserver PH : Aucun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44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Site sur lequel quelqu’un offrait</a:t>
            </a:r>
            <a:r>
              <a:rPr lang="fr-CH" baseline="0" dirty="0" smtClean="0"/>
              <a:t> une version avec un Base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240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Vérification des sessions : Page</a:t>
            </a:r>
            <a:r>
              <a:rPr lang="fr-CH" baseline="0" dirty="0" smtClean="0"/>
              <a:t>s admin inaccessible si utilisateur</a:t>
            </a:r>
          </a:p>
          <a:p>
            <a:r>
              <a:rPr lang="fr-CH" baseline="0" dirty="0" smtClean="0"/>
              <a:t>Page utilisateur inaccessible si déconnecté</a:t>
            </a:r>
          </a:p>
          <a:p>
            <a:endParaRPr lang="fr-CH" baseline="0" dirty="0" smtClean="0"/>
          </a:p>
          <a:p>
            <a:r>
              <a:rPr lang="fr-CH" baseline="0" dirty="0" smtClean="0"/>
              <a:t>Vérification des champs URL : si le type est modifié, n’affiche pas d’erreur à l’aide d’un if dans le GET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37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Démo à d’autre personne pour avoir un point de vue </a:t>
            </a:r>
            <a:r>
              <a:rPr lang="fr-CH" dirty="0" err="1" smtClean="0"/>
              <a:t>exterieur</a:t>
            </a:r>
            <a:r>
              <a:rPr lang="fr-CH" baseline="0" dirty="0" smtClean="0"/>
              <a:t> 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Tamper</a:t>
            </a:r>
            <a:r>
              <a:rPr lang="fr-CH" baseline="0" dirty="0" smtClean="0"/>
              <a:t> data : Plug-In </a:t>
            </a:r>
            <a:r>
              <a:rPr lang="fr-CH" baseline="0" dirty="0" err="1" smtClean="0"/>
              <a:t>Tamper</a:t>
            </a:r>
            <a:r>
              <a:rPr lang="fr-CH" baseline="0" dirty="0" smtClean="0"/>
              <a:t> Data sur Firefox afin d’</a:t>
            </a:r>
            <a:r>
              <a:rPr lang="fr-CH" baseline="0" dirty="0" err="1" smtClean="0"/>
              <a:t>alterer</a:t>
            </a:r>
            <a:r>
              <a:rPr lang="fr-CH" baseline="0" dirty="0" smtClean="0"/>
              <a:t> les données d’un formulaire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989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r>
              <a:rPr lang="fr-CH" baseline="0" dirty="0" smtClean="0"/>
              <a:t> d’un Framework : Jamais fais auparavant 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Calendrier n’est pas supposé utiliser une base de donnée, cela paraissait donc difficile à faire, 2 jour dessus avant</a:t>
            </a:r>
            <a:r>
              <a:rPr lang="fr-CH" baseline="0" dirty="0" smtClean="0"/>
              <a:t> de trouver un code </a:t>
            </a:r>
            <a:r>
              <a:rPr lang="fr-CH" baseline="0" dirty="0" err="1" smtClean="0"/>
              <a:t>opensource</a:t>
            </a:r>
            <a:r>
              <a:rPr lang="fr-CH" baseline="0" dirty="0" smtClean="0"/>
              <a:t> permettant l’utilisation de SQL</a:t>
            </a:r>
          </a:p>
          <a:p>
            <a:endParaRPr lang="fr-CH" baseline="0" dirty="0" smtClean="0"/>
          </a:p>
          <a:p>
            <a:r>
              <a:rPr lang="fr-CH" baseline="0" dirty="0" smtClean="0"/>
              <a:t>Bug : Impossible d’agrandir les photo si trop proche du </a:t>
            </a:r>
            <a:r>
              <a:rPr lang="fr-CH" baseline="0" dirty="0" err="1" smtClean="0"/>
              <a:t>footer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765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Projet fini ?</a:t>
            </a:r>
            <a:r>
              <a:rPr lang="fr-CH" baseline="0" dirty="0" smtClean="0"/>
              <a:t> : D’après moi oui, le cahier des charges indique que lors d’une demande d’un utilisateur, seul l’ami de celui-ci devrait la voir, mais le fait que tout le monde peut la voir ne me dérange pas et je préfère ainsi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07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templates/starter-template/preview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</a:t>
            </a:r>
            <a:r>
              <a:rPr lang="fr-CH" dirty="0" err="1" smtClean="0"/>
              <a:t>DemoMot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Timothée </a:t>
            </a:r>
            <a:r>
              <a:rPr lang="fr-CH" dirty="0" err="1" smtClean="0"/>
              <a:t>Guggisberg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5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Design + Framework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32" y="272421"/>
            <a:ext cx="1322270" cy="674357"/>
          </a:xfrm>
          <a:prstGeom prst="rect">
            <a:avLst/>
          </a:prstGeom>
        </p:spPr>
      </p:pic>
      <p:pic>
        <p:nvPicPr>
          <p:cNvPr id="5" name="Image 4" descr="C:\Users\guggisbeti\Desktop\Capture.PN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74520"/>
            <a:ext cx="8505906" cy="511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:\Users\guggisbeti\Desktop\Cap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47088"/>
            <a:ext cx="8505906" cy="51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 smtClean="0"/>
              <a:t>Page d’accueil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154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5 Formulaire</a:t>
            </a:r>
          </a:p>
          <a:p>
            <a:pPr lvl="1"/>
            <a:r>
              <a:rPr lang="fr-CH" dirty="0" smtClean="0"/>
              <a:t>Inscription</a:t>
            </a:r>
          </a:p>
          <a:p>
            <a:pPr lvl="1"/>
            <a:r>
              <a:rPr lang="fr-CH" dirty="0" smtClean="0"/>
              <a:t>Connexion</a:t>
            </a:r>
          </a:p>
          <a:p>
            <a:pPr lvl="1"/>
            <a:r>
              <a:rPr lang="fr-CH" dirty="0" smtClean="0"/>
              <a:t>Demander une plage horaire (Utilisateur)</a:t>
            </a:r>
          </a:p>
          <a:p>
            <a:pPr lvl="1"/>
            <a:r>
              <a:rPr lang="fr-CH" dirty="0" smtClean="0"/>
              <a:t>Envoyer un message (Utilisateur)</a:t>
            </a:r>
          </a:p>
          <a:p>
            <a:pPr lvl="1"/>
            <a:r>
              <a:rPr lang="fr-CH" dirty="0" smtClean="0"/>
              <a:t>Réserver une plage horaire (Admin)</a:t>
            </a:r>
          </a:p>
          <a:p>
            <a:r>
              <a:rPr lang="fr-CH" dirty="0" err="1" smtClean="0"/>
              <a:t>Regex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6817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Calendrier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582" y="1721677"/>
            <a:ext cx="8596668" cy="3880773"/>
          </a:xfrm>
        </p:spPr>
        <p:txBody>
          <a:bodyPr/>
          <a:lstStyle/>
          <a:p>
            <a:r>
              <a:rPr lang="fr-CH" dirty="0" smtClean="0"/>
              <a:t>Bibliothèque </a:t>
            </a:r>
            <a:r>
              <a:rPr lang="fr-CH" dirty="0" err="1" smtClean="0"/>
              <a:t>FullCalendar</a:t>
            </a:r>
            <a:endParaRPr lang="fr-CH" dirty="0" smtClean="0"/>
          </a:p>
          <a:p>
            <a:r>
              <a:rPr lang="fr-CH" dirty="0" err="1" smtClean="0"/>
              <a:t>Opensource</a:t>
            </a:r>
            <a:endParaRPr lang="fr-CH" dirty="0" smtClean="0"/>
          </a:p>
          <a:p>
            <a:r>
              <a:rPr lang="fr-CH" dirty="0" smtClean="0"/>
              <a:t>Version PHP - SQL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26" y="508586"/>
            <a:ext cx="6195531" cy="59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Sécurité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URL :</a:t>
            </a:r>
          </a:p>
          <a:p>
            <a:pPr lvl="1"/>
            <a:r>
              <a:rPr lang="fr-CH" dirty="0" smtClean="0"/>
              <a:t>Vérification des sessions</a:t>
            </a:r>
          </a:p>
          <a:p>
            <a:pPr lvl="1"/>
            <a:r>
              <a:rPr lang="fr-CH" dirty="0" smtClean="0"/>
              <a:t>Sous forme d’héritage : Admin &gt; Utilisateur &gt; </a:t>
            </a:r>
            <a:r>
              <a:rPr lang="fr-CH" dirty="0"/>
              <a:t>T</a:t>
            </a:r>
            <a:r>
              <a:rPr lang="fr-CH" dirty="0" smtClean="0"/>
              <a:t>out public</a:t>
            </a:r>
          </a:p>
          <a:p>
            <a:pPr lvl="1"/>
            <a:r>
              <a:rPr lang="fr-CH" dirty="0" smtClean="0"/>
              <a:t>Vérification des champs URL </a:t>
            </a:r>
            <a:br>
              <a:rPr lang="fr-CH" dirty="0" smtClean="0"/>
            </a:b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64" y="3837150"/>
            <a:ext cx="556337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 du site fréquent </a:t>
            </a:r>
          </a:p>
          <a:p>
            <a:r>
              <a:rPr lang="fr-CH" dirty="0" smtClean="0"/>
              <a:t>Démo à d’autre personnes</a:t>
            </a:r>
          </a:p>
          <a:p>
            <a:r>
              <a:rPr lang="fr-CH" dirty="0" err="1" smtClean="0"/>
              <a:t>Tamper</a:t>
            </a:r>
            <a:r>
              <a:rPr lang="fr-CH" dirty="0" smtClean="0"/>
              <a:t> Data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08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 d’un Framework</a:t>
            </a:r>
          </a:p>
          <a:p>
            <a:r>
              <a:rPr lang="fr-CH" dirty="0" smtClean="0"/>
              <a:t>Calendrier</a:t>
            </a:r>
          </a:p>
          <a:p>
            <a:r>
              <a:rPr lang="fr-CH" dirty="0" smtClean="0"/>
              <a:t>Bug : Présentation du chalet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1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Approfondissement des connaissances PHP</a:t>
            </a:r>
          </a:p>
          <a:p>
            <a:r>
              <a:rPr lang="fr-CH" dirty="0"/>
              <a:t>Utilisation d’un </a:t>
            </a:r>
            <a:r>
              <a:rPr lang="fr-CH" dirty="0" smtClean="0"/>
              <a:t>Framework</a:t>
            </a:r>
          </a:p>
          <a:p>
            <a:r>
              <a:rPr lang="fr-CH" dirty="0" smtClean="0"/>
              <a:t>Utilisation du JavaScript</a:t>
            </a:r>
            <a:endParaRPr lang="fr-CH" dirty="0"/>
          </a:p>
          <a:p>
            <a:r>
              <a:rPr lang="fr-CH" dirty="0" smtClean="0"/>
              <a:t>Travail seul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013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fini ?</a:t>
            </a:r>
          </a:p>
          <a:p>
            <a:r>
              <a:rPr lang="fr-CH" dirty="0" smtClean="0"/>
              <a:t>Conclusion personnelle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65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630" y="2795016"/>
            <a:ext cx="8596668" cy="1320800"/>
          </a:xfrm>
        </p:spPr>
        <p:txBody>
          <a:bodyPr>
            <a:normAutofit/>
          </a:bodyPr>
          <a:lstStyle/>
          <a:p>
            <a:r>
              <a:rPr lang="fr-CH" sz="8000" dirty="0" smtClean="0"/>
              <a:t>Question(s) ?</a:t>
            </a:r>
            <a:endParaRPr lang="fr-CH" sz="8000" dirty="0"/>
          </a:p>
        </p:txBody>
      </p:sp>
    </p:spTree>
    <p:extLst>
      <p:ext uri="{BB962C8B-B14F-4D97-AF65-F5344CB8AC3E}">
        <p14:creationId xmlns:p14="http://schemas.microsoft.com/office/powerpoint/2010/main" val="2337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67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d’un site web tout public</a:t>
            </a:r>
          </a:p>
          <a:p>
            <a:r>
              <a:rPr lang="fr-CH" dirty="0" smtClean="0"/>
              <a:t>Calendrier accessible aux </a:t>
            </a:r>
            <a:r>
              <a:rPr lang="fr-CH" dirty="0" err="1" smtClean="0"/>
              <a:t>admins</a:t>
            </a:r>
            <a:endParaRPr lang="fr-CH" dirty="0" smtClean="0"/>
          </a:p>
          <a:p>
            <a:r>
              <a:rPr lang="fr-CH" dirty="0" smtClean="0"/>
              <a:t>Réservation de plages horaires</a:t>
            </a:r>
          </a:p>
          <a:p>
            <a:r>
              <a:rPr lang="fr-CH" dirty="0" smtClean="0"/>
              <a:t>Base de données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78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Méthodologie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Planification en cascade</a:t>
            </a:r>
          </a:p>
          <a:p>
            <a:r>
              <a:rPr lang="fr-CH" dirty="0" smtClean="0"/>
              <a:t>Git + </a:t>
            </a:r>
            <a:r>
              <a:rPr lang="fr-CH" dirty="0" err="1" smtClean="0"/>
              <a:t>GitKraken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83" y="2686622"/>
            <a:ext cx="5107369" cy="38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												Déroulement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677334" y="855387"/>
            <a:ext cx="191956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Cahier des charges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460670" y="140360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Planification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036486" y="2557272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MCD-MLD</a:t>
            </a:r>
            <a:endParaRPr lang="fr-CH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2244006" y="198272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Création du GIT</a:t>
            </a:r>
            <a:endParaRPr lang="fr-CH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810678" y="310286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Analyse</a:t>
            </a:r>
            <a:endParaRPr lang="fr-CH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4594014" y="3675888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Base de donnée</a:t>
            </a:r>
            <a:endParaRPr lang="fr-CH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377350" y="4248912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Site web</a:t>
            </a:r>
            <a:endParaRPr lang="fr-CH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160686" y="4821936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Réalisation</a:t>
            </a:r>
            <a:endParaRPr lang="fr-CH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950118" y="5394960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30" name="Virage 29"/>
          <p:cNvSpPr/>
          <p:nvPr/>
        </p:nvSpPr>
        <p:spPr>
          <a:xfrm rot="5400000">
            <a:off x="2549693" y="1040937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8" name="Virage 37"/>
          <p:cNvSpPr/>
          <p:nvPr/>
        </p:nvSpPr>
        <p:spPr>
          <a:xfrm rot="5400000">
            <a:off x="3156245" y="161091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9" name="Virage 38"/>
          <p:cNvSpPr/>
          <p:nvPr/>
        </p:nvSpPr>
        <p:spPr>
          <a:xfrm rot="5400000">
            <a:off x="3939581" y="219003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0" name="Virage 39"/>
          <p:cNvSpPr/>
          <p:nvPr/>
        </p:nvSpPr>
        <p:spPr>
          <a:xfrm rot="5400000">
            <a:off x="4732061" y="2722413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1" name="Virage 40"/>
          <p:cNvSpPr/>
          <p:nvPr/>
        </p:nvSpPr>
        <p:spPr>
          <a:xfrm rot="5400000">
            <a:off x="5503206" y="3308721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2" name="Virage 41"/>
          <p:cNvSpPr/>
          <p:nvPr/>
        </p:nvSpPr>
        <p:spPr>
          <a:xfrm rot="5400000">
            <a:off x="6289590" y="388167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3" name="Virage 42"/>
          <p:cNvSpPr/>
          <p:nvPr/>
        </p:nvSpPr>
        <p:spPr>
          <a:xfrm rot="5400000">
            <a:off x="7072926" y="4439684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4" name="Virage 43"/>
          <p:cNvSpPr/>
          <p:nvPr/>
        </p:nvSpPr>
        <p:spPr>
          <a:xfrm rot="5400000">
            <a:off x="7856262" y="5027718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MCD – MLD - </a:t>
            </a:r>
            <a:r>
              <a:rPr lang="fr-CH" dirty="0" err="1" smtClean="0"/>
              <a:t>JMerise</a:t>
            </a:r>
            <a:endParaRPr lang="fr-CH" dirty="0" smtClean="0"/>
          </a:p>
          <a:p>
            <a:r>
              <a:rPr lang="fr-CH" dirty="0" smtClean="0"/>
              <a:t>Base de données - MySQL</a:t>
            </a:r>
          </a:p>
          <a:p>
            <a:r>
              <a:rPr lang="fr-CH" dirty="0" smtClean="0"/>
              <a:t>Site web - HTML/CSS/PHP/JavaScript</a:t>
            </a:r>
          </a:p>
          <a:p>
            <a:r>
              <a:rPr lang="fr-CH" dirty="0" smtClean="0"/>
              <a:t>Framework - </a:t>
            </a:r>
            <a:r>
              <a:rPr lang="fr-CH" dirty="0" err="1" smtClean="0"/>
              <a:t>Materialize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873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MCD</a:t>
            </a:r>
            <a:endParaRPr lang="fr-CH" dirty="0"/>
          </a:p>
        </p:txBody>
      </p:sp>
      <p:pic>
        <p:nvPicPr>
          <p:cNvPr id="4" name="Image 3" descr="C:\Users\guggisbeti\Desktop\Demomot1\DemoMot\DB\Images\MC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808298" cy="4755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1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MLD</a:t>
            </a:r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177989"/>
            <a:ext cx="7671138" cy="5003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Version finale MLD</a:t>
            </a:r>
            <a:endParaRPr lang="fr-CH" dirty="0"/>
          </a:p>
        </p:txBody>
      </p:sp>
      <p:pic>
        <p:nvPicPr>
          <p:cNvPr id="4" name="Image 3" descr="C:\Users\guggisbeti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8" y="1258316"/>
            <a:ext cx="6296025" cy="5599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3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425</Words>
  <Application>Microsoft Office PowerPoint</Application>
  <PresentationFormat>Grand écran</PresentationFormat>
  <Paragraphs>101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Projet DemoMot</vt:lpstr>
      <vt:lpstr>Sommaire</vt:lpstr>
      <vt:lpstr>Cahier des charges</vt:lpstr>
      <vt:lpstr>Méthodologie</vt:lpstr>
      <vt:lpstr>            Déroulement</vt:lpstr>
      <vt:lpstr>Réalisation</vt:lpstr>
      <vt:lpstr>MCD</vt:lpstr>
      <vt:lpstr>MLD</vt:lpstr>
      <vt:lpstr>Version finale MLD</vt:lpstr>
      <vt:lpstr>Design + Framework</vt:lpstr>
      <vt:lpstr>Page d’accueil</vt:lpstr>
      <vt:lpstr>Formulaires</vt:lpstr>
      <vt:lpstr>Calendrier</vt:lpstr>
      <vt:lpstr>Sécurité</vt:lpstr>
      <vt:lpstr>Tests</vt:lpstr>
      <vt:lpstr>Problèmes rencontrés</vt:lpstr>
      <vt:lpstr>Bilan</vt:lpstr>
      <vt:lpstr>Conclusion</vt:lpstr>
      <vt:lpstr>Question(s)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DemoMot</dc:title>
  <dc:creator>ETML</dc:creator>
  <cp:lastModifiedBy>ETML</cp:lastModifiedBy>
  <cp:revision>40</cp:revision>
  <dcterms:created xsi:type="dcterms:W3CDTF">2017-06-16T06:43:54Z</dcterms:created>
  <dcterms:modified xsi:type="dcterms:W3CDTF">2017-06-16T11:23:04Z</dcterms:modified>
</cp:coreProperties>
</file>