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64" r:id="rId6"/>
    <p:sldId id="259" r:id="rId7"/>
    <p:sldId id="271" r:id="rId8"/>
    <p:sldId id="272" r:id="rId9"/>
    <p:sldId id="273" r:id="rId10"/>
    <p:sldId id="260" r:id="rId11"/>
    <p:sldId id="274" r:id="rId12"/>
    <p:sldId id="268" r:id="rId13"/>
    <p:sldId id="262" r:id="rId14"/>
    <p:sldId id="263" r:id="rId15"/>
    <p:sldId id="269" r:id="rId16"/>
    <p:sldId id="270" r:id="rId17"/>
    <p:sldId id="276" r:id="rId18"/>
    <p:sldId id="277" r:id="rId19"/>
    <p:sldId id="275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E513F-EFAF-449F-A4C4-034B81EAB480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FD8A8-AF0E-48C0-AD02-046E459B6D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356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 smtClean="0"/>
              <a:t>Tout public mais il faut connaître</a:t>
            </a:r>
            <a:r>
              <a:rPr lang="fr-CH" baseline="0" dirty="0" smtClean="0"/>
              <a:t> quelqu’un de la famille</a:t>
            </a:r>
          </a:p>
          <a:p>
            <a:pPr marL="228600" indent="-228600">
              <a:buAutoNum type="arabicPeriod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29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Projet fini ?</a:t>
            </a:r>
            <a:r>
              <a:rPr lang="fr-CH" baseline="0" dirty="0" smtClean="0"/>
              <a:t> : D’après moi oui, le cahier des charges indique que lors d’une demande d’un utilisateur, seul l’ami de celui-ci devrait la voir, mais le fait que tout le monde peut la voir ne me dérange pas et je préfère ainsi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07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2. Un</a:t>
            </a:r>
            <a:r>
              <a:rPr lang="fr-CH" baseline="0" dirty="0" smtClean="0"/>
              <a:t> master avec la doc + Version fini // 2 branches pour site et BD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35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Réalisation = Documentation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220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Event</a:t>
            </a:r>
            <a:r>
              <a:rPr lang="fr-CH" baseline="0" dirty="0" smtClean="0"/>
              <a:t> – Table fournie par </a:t>
            </a:r>
            <a:r>
              <a:rPr lang="fr-CH" baseline="0" dirty="0" err="1" smtClean="0"/>
              <a:t>FullCalendar</a:t>
            </a:r>
            <a:r>
              <a:rPr lang="fr-CH" baseline="0" dirty="0" smtClean="0"/>
              <a:t> pour gérer le calendrier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241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Regex</a:t>
            </a:r>
            <a:r>
              <a:rPr lang="fr-CH" baseline="0" dirty="0" smtClean="0"/>
              <a:t> : </a:t>
            </a:r>
          </a:p>
          <a:p>
            <a:r>
              <a:rPr lang="fr-CH" baseline="0" dirty="0" smtClean="0"/>
              <a:t>Inscription : Tous sauf login et mot de passe</a:t>
            </a:r>
          </a:p>
          <a:p>
            <a:endParaRPr lang="fr-CH" baseline="0" dirty="0" smtClean="0"/>
          </a:p>
          <a:p>
            <a:r>
              <a:rPr lang="fr-CH" baseline="0" dirty="0" smtClean="0"/>
              <a:t>Connexion : Aucun, vérification d’un match</a:t>
            </a:r>
          </a:p>
          <a:p>
            <a:endParaRPr lang="fr-CH" baseline="0" dirty="0" smtClean="0"/>
          </a:p>
          <a:p>
            <a:r>
              <a:rPr lang="fr-CH" baseline="0" dirty="0" smtClean="0"/>
              <a:t>Demander PH : 2 champ type date ( -&gt; Aucun </a:t>
            </a:r>
            <a:r>
              <a:rPr lang="fr-CH" baseline="0" dirty="0" err="1" smtClean="0"/>
              <a:t>regex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  <a:p>
            <a:r>
              <a:rPr lang="fr-CH" baseline="0" dirty="0" smtClean="0"/>
              <a:t>Message : Max 600 caractères</a:t>
            </a:r>
          </a:p>
          <a:p>
            <a:endParaRPr lang="fr-CH" baseline="0" dirty="0" smtClean="0"/>
          </a:p>
          <a:p>
            <a:r>
              <a:rPr lang="fr-CH" baseline="0" dirty="0" smtClean="0"/>
              <a:t>Réserver PH : Aucun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44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Site sur lequel quelqu’un offrait</a:t>
            </a:r>
            <a:r>
              <a:rPr lang="fr-CH" baseline="0" dirty="0" smtClean="0"/>
              <a:t> une version avec un Base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240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Vérification des sessions : Page</a:t>
            </a:r>
            <a:r>
              <a:rPr lang="fr-CH" baseline="0" dirty="0" smtClean="0"/>
              <a:t>s admin inaccessible si utilisateur</a:t>
            </a:r>
          </a:p>
          <a:p>
            <a:r>
              <a:rPr lang="fr-CH" baseline="0" dirty="0" smtClean="0"/>
              <a:t>Page utilisateur inaccessible si déconnecté</a:t>
            </a:r>
          </a:p>
          <a:p>
            <a:endParaRPr lang="fr-CH" baseline="0" dirty="0" smtClean="0"/>
          </a:p>
          <a:p>
            <a:r>
              <a:rPr lang="fr-CH" baseline="0" dirty="0" smtClean="0"/>
              <a:t>Vérification des champs URL : si le type est modifié, n’affiche pas d’erreur à l’aide d’un if dans le GET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3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Démo à d’autre personne pour avoir un point de </a:t>
            </a:r>
            <a:r>
              <a:rPr lang="fr-CH" smtClean="0"/>
              <a:t>vue </a:t>
            </a:r>
            <a:r>
              <a:rPr lang="fr-CH" smtClean="0"/>
              <a:t>exterieur</a:t>
            </a:r>
            <a:r>
              <a:rPr lang="fr-CH" baseline="0" smtClean="0"/>
              <a:t> </a:t>
            </a:r>
            <a:endParaRPr lang="fr-CH" baseline="0" dirty="0" smtClean="0"/>
          </a:p>
          <a:p>
            <a:endParaRPr lang="fr-CH" baseline="0" dirty="0" smtClean="0"/>
          </a:p>
          <a:p>
            <a:r>
              <a:rPr lang="fr-CH" baseline="0" dirty="0" err="1" smtClean="0"/>
              <a:t>Tamper</a:t>
            </a:r>
            <a:r>
              <a:rPr lang="fr-CH" baseline="0" dirty="0" smtClean="0"/>
              <a:t> data : Plug-In </a:t>
            </a:r>
            <a:r>
              <a:rPr lang="fr-CH" baseline="0" dirty="0" err="1" smtClean="0"/>
              <a:t>Tamper</a:t>
            </a:r>
            <a:r>
              <a:rPr lang="fr-CH" baseline="0" dirty="0" smtClean="0"/>
              <a:t> Data sur Firefox afin d’</a:t>
            </a:r>
            <a:r>
              <a:rPr lang="fr-CH" baseline="0" dirty="0" err="1" smtClean="0"/>
              <a:t>alterer</a:t>
            </a:r>
            <a:r>
              <a:rPr lang="fr-CH" baseline="0" dirty="0" smtClean="0"/>
              <a:t> les données d’un formulaire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989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r>
              <a:rPr lang="fr-CH" baseline="0" dirty="0" smtClean="0"/>
              <a:t> d’un Framework : Jamais fais auparavant 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Calendrier n’est pas supposé utiliser une base de donnée, cela paraissait donc difficile à faire, 2 jour dessus avant</a:t>
            </a:r>
            <a:r>
              <a:rPr lang="fr-CH" baseline="0" dirty="0" smtClean="0"/>
              <a:t> de trouver un code </a:t>
            </a:r>
            <a:r>
              <a:rPr lang="fr-CH" baseline="0" dirty="0" err="1" smtClean="0"/>
              <a:t>opensource</a:t>
            </a:r>
            <a:r>
              <a:rPr lang="fr-CH" baseline="0" dirty="0" smtClean="0"/>
              <a:t> permettant l’utilisation de SQL</a:t>
            </a:r>
          </a:p>
          <a:p>
            <a:endParaRPr lang="fr-CH" baseline="0" dirty="0" smtClean="0"/>
          </a:p>
          <a:p>
            <a:r>
              <a:rPr lang="fr-CH" baseline="0" dirty="0" smtClean="0"/>
              <a:t>Bug : Impossible d’agrandir les photo si trop proche du </a:t>
            </a:r>
            <a:r>
              <a:rPr lang="fr-CH" baseline="0" dirty="0" err="1" smtClean="0"/>
              <a:t>footer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FD8A8-AF0E-48C0-AD02-046E459B6D7A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765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98421" y="6492875"/>
            <a:ext cx="911939" cy="365125"/>
          </a:xfrm>
        </p:spPr>
        <p:txBody>
          <a:bodyPr/>
          <a:lstStyle/>
          <a:p>
            <a:fld id="{5867C393-DBBF-4EE2-AC23-443983B46D32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E49-7E4F-4E1C-9C6F-F586558FF346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F9E2-6A6F-4D7F-AE41-2BE6911262F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0306-6411-49E5-9169-FB1795742849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E7F-C2BA-4F51-BBD1-5163E9194940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CCF1-1FC2-47E4-9A0E-E0FBC0A5292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C1E-AF5D-42FC-9768-E5740A0AC712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D5CA-FBD2-4E7A-A9FE-3B05E4FF905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87C9-A8A1-447F-AD8C-A2CA07C048B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032" y="6492875"/>
            <a:ext cx="6297612" cy="365125"/>
          </a:xfrm>
        </p:spPr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664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4ACA-1FAF-4A8F-987E-5DB60674AF97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C230-6958-428F-856A-DDB6B4BE9E12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055-9F3B-43C3-99B8-C27BF8FBBB13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CD4-FF80-487F-BC7A-F7F5BA7D7E7F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664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50EA-F407-4446-93CF-A7215542DB2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BD1-C1B0-4227-B071-98953A9D5D57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5DCE-1EEF-490C-A4C6-76DEC43935CD}" type="datetime1">
              <a:rPr lang="fr-CH" smtClean="0"/>
              <a:t>26.06.2017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5048" y="6492875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3D40-7D9A-41C0-BCF8-A0AA4C82606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Timothée Guggisberg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8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templates/starter-template/preview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</a:t>
            </a:r>
            <a:r>
              <a:rPr lang="fr-CH" dirty="0" err="1" smtClean="0"/>
              <a:t>DemoMot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Timothée Guggisberg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85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Design + Framework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32" y="272421"/>
            <a:ext cx="1322270" cy="674357"/>
          </a:xfrm>
          <a:prstGeom prst="rect">
            <a:avLst/>
          </a:prstGeom>
        </p:spPr>
      </p:pic>
      <p:pic>
        <p:nvPicPr>
          <p:cNvPr id="5" name="Image 4" descr="C:\Users\guggisbeti\Desktop\Capture.PN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74520"/>
            <a:ext cx="8505906" cy="51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C19C-AD28-4A7E-8E7B-8BE732F38EEF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:\Users\guggisbeti\Desktop\Captu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47088"/>
            <a:ext cx="8505906" cy="51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 smtClean="0"/>
              <a:t>Page d’accueil</a:t>
            </a:r>
            <a:endParaRPr lang="fr-CH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E548-054D-4A3D-B41D-5F7E4A279F8B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CH" dirty="0" smtClean="0"/>
              <a:t>5 </a:t>
            </a:r>
            <a:r>
              <a:rPr lang="fr-CH" dirty="0" smtClean="0"/>
              <a:t>Formulaires</a:t>
            </a:r>
            <a:endParaRPr lang="fr-CH" dirty="0" smtClean="0"/>
          </a:p>
          <a:p>
            <a:pPr lvl="1"/>
            <a:r>
              <a:rPr lang="fr-CH" dirty="0" smtClean="0"/>
              <a:t>Inscription</a:t>
            </a:r>
          </a:p>
          <a:p>
            <a:pPr lvl="1"/>
            <a:r>
              <a:rPr lang="fr-CH" dirty="0" smtClean="0"/>
              <a:t>Connexion</a:t>
            </a:r>
          </a:p>
          <a:p>
            <a:pPr lvl="1"/>
            <a:r>
              <a:rPr lang="fr-CH" dirty="0" smtClean="0"/>
              <a:t>Demander une plage horaire (Utilisateur)</a:t>
            </a:r>
          </a:p>
          <a:p>
            <a:pPr lvl="1"/>
            <a:r>
              <a:rPr lang="fr-CH" dirty="0" smtClean="0"/>
              <a:t>Envoyer un message (Utilisateur)</a:t>
            </a:r>
          </a:p>
          <a:p>
            <a:pPr lvl="1"/>
            <a:r>
              <a:rPr lang="fr-CH" dirty="0" smtClean="0"/>
              <a:t>Réserver une plage horaire (Admin)</a:t>
            </a:r>
          </a:p>
          <a:p>
            <a:r>
              <a:rPr lang="fr-CH" dirty="0" err="1" smtClean="0"/>
              <a:t>Regex</a:t>
            </a: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4A2A-8974-4251-A881-2FA97618C09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Calendrier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582" y="1721677"/>
            <a:ext cx="8596668" cy="3880773"/>
          </a:xfrm>
        </p:spPr>
        <p:txBody>
          <a:bodyPr/>
          <a:lstStyle/>
          <a:p>
            <a:r>
              <a:rPr lang="fr-CH" dirty="0" smtClean="0"/>
              <a:t>Bibliothèque </a:t>
            </a:r>
            <a:r>
              <a:rPr lang="fr-CH" dirty="0" err="1" smtClean="0"/>
              <a:t>FullCalendar</a:t>
            </a:r>
            <a:endParaRPr lang="fr-CH" dirty="0" smtClean="0"/>
          </a:p>
          <a:p>
            <a:r>
              <a:rPr lang="fr-CH" dirty="0" err="1" smtClean="0"/>
              <a:t>Opensource</a:t>
            </a:r>
            <a:endParaRPr lang="fr-CH" dirty="0" smtClean="0"/>
          </a:p>
          <a:p>
            <a:r>
              <a:rPr lang="fr-CH" dirty="0" smtClean="0"/>
              <a:t>Version PHP - SQL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26" y="508586"/>
            <a:ext cx="6195531" cy="593793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AF2B-84E5-4974-94AF-E2095DC0396C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Sécurité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URL :</a:t>
            </a:r>
          </a:p>
          <a:p>
            <a:pPr lvl="1"/>
            <a:r>
              <a:rPr lang="fr-CH" dirty="0" smtClean="0"/>
              <a:t>Vérification des sessions</a:t>
            </a:r>
          </a:p>
          <a:p>
            <a:pPr lvl="1"/>
            <a:r>
              <a:rPr lang="fr-CH" dirty="0" smtClean="0"/>
              <a:t>Sous forme d’héritage : Admin &gt; Utilisateur &gt; </a:t>
            </a:r>
            <a:r>
              <a:rPr lang="fr-CH" dirty="0"/>
              <a:t>T</a:t>
            </a:r>
            <a:r>
              <a:rPr lang="fr-CH" dirty="0" smtClean="0"/>
              <a:t>out public</a:t>
            </a:r>
          </a:p>
          <a:p>
            <a:pPr lvl="1"/>
            <a:r>
              <a:rPr lang="fr-CH" dirty="0" smtClean="0"/>
              <a:t>Vérification des champs URL </a:t>
            </a:r>
            <a:br>
              <a:rPr lang="fr-CH" dirty="0" smtClean="0"/>
            </a:b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64" y="3837150"/>
            <a:ext cx="5563376" cy="1305107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92B2-FDB6-4D21-B215-CF72F08EF533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 du site fréquent </a:t>
            </a:r>
          </a:p>
          <a:p>
            <a:r>
              <a:rPr lang="fr-CH" dirty="0" smtClean="0"/>
              <a:t>Démo à </a:t>
            </a:r>
            <a:r>
              <a:rPr lang="fr-CH" dirty="0" smtClean="0"/>
              <a:t>d’autres </a:t>
            </a:r>
            <a:r>
              <a:rPr lang="fr-CH" dirty="0" smtClean="0"/>
              <a:t>personnes</a:t>
            </a:r>
          </a:p>
          <a:p>
            <a:r>
              <a:rPr lang="fr-CH" dirty="0" err="1" smtClean="0"/>
              <a:t>Tamper</a:t>
            </a:r>
            <a:r>
              <a:rPr lang="fr-CH" dirty="0" smtClean="0"/>
              <a:t> Data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25E0-565C-4518-A355-2955F60488BD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 d’un Framework</a:t>
            </a:r>
          </a:p>
          <a:p>
            <a:r>
              <a:rPr lang="fr-CH" dirty="0" smtClean="0"/>
              <a:t>Calendrier</a:t>
            </a:r>
          </a:p>
          <a:p>
            <a:r>
              <a:rPr lang="fr-CH" dirty="0" smtClean="0"/>
              <a:t>Bug : Présentation du </a:t>
            </a:r>
            <a:r>
              <a:rPr lang="fr-CH" dirty="0" smtClean="0"/>
              <a:t>chalet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2F3-141C-4D7B-8608-07937BA135D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Journal de travail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F54-DCA7-4AEA-A943-A34705F51C3D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r>
              <a:rPr lang="en-US" dirty="0"/>
              <a:t>/21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" y="1388872"/>
            <a:ext cx="11603069" cy="4458322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2FD-C2BB-4BAD-B6C5-CDAE538D227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r>
              <a:rPr lang="en-US" dirty="0"/>
              <a:t>/21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3" y="1261872"/>
            <a:ext cx="11603069" cy="4296375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Approfondissement des connaissances PHP</a:t>
            </a:r>
          </a:p>
          <a:p>
            <a:r>
              <a:rPr lang="fr-CH" dirty="0"/>
              <a:t>Utilisation d’un </a:t>
            </a:r>
            <a:r>
              <a:rPr lang="fr-CH" dirty="0" smtClean="0"/>
              <a:t>Framework</a:t>
            </a:r>
          </a:p>
          <a:p>
            <a:r>
              <a:rPr lang="fr-CH" dirty="0" smtClean="0"/>
              <a:t>Utilisation du JavaScript</a:t>
            </a:r>
            <a:endParaRPr lang="fr-CH" dirty="0"/>
          </a:p>
          <a:p>
            <a:r>
              <a:rPr lang="fr-CH" dirty="0" smtClean="0"/>
              <a:t>Travail seul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EE15-ED9C-45C6-98EA-B8D3478276E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3025986" cy="3880773"/>
          </a:xfrm>
        </p:spPr>
        <p:txBody>
          <a:bodyPr/>
          <a:lstStyle/>
          <a:p>
            <a:r>
              <a:rPr lang="fr-CH" dirty="0" smtClean="0"/>
              <a:t>Cahier des charges		</a:t>
            </a:r>
          </a:p>
          <a:p>
            <a:r>
              <a:rPr lang="fr-CH" dirty="0" smtClean="0"/>
              <a:t>Méthodologie</a:t>
            </a:r>
          </a:p>
          <a:p>
            <a:r>
              <a:rPr lang="fr-CH" dirty="0" smtClean="0"/>
              <a:t>Déroulement</a:t>
            </a:r>
          </a:p>
          <a:p>
            <a:r>
              <a:rPr lang="fr-CH" dirty="0" smtClean="0"/>
              <a:t>Réalisation</a:t>
            </a:r>
          </a:p>
          <a:p>
            <a:pPr lvl="1"/>
            <a:r>
              <a:rPr lang="fr-CH" dirty="0" smtClean="0"/>
              <a:t>MCD – MLD</a:t>
            </a:r>
          </a:p>
          <a:p>
            <a:pPr lvl="1"/>
            <a:r>
              <a:rPr lang="fr-CH" dirty="0" smtClean="0"/>
              <a:t>Design</a:t>
            </a:r>
          </a:p>
          <a:p>
            <a:pPr lvl="1"/>
            <a:r>
              <a:rPr lang="fr-CH" dirty="0" smtClean="0"/>
              <a:t>Formulaire</a:t>
            </a:r>
          </a:p>
          <a:p>
            <a:pPr lvl="1"/>
            <a:r>
              <a:rPr lang="fr-CH" dirty="0" smtClean="0"/>
              <a:t>Calendrier</a:t>
            </a:r>
          </a:p>
          <a:p>
            <a:pPr lvl="1"/>
            <a:r>
              <a:rPr lang="fr-CH" dirty="0" smtClean="0"/>
              <a:t>Sécurité</a:t>
            </a:r>
          </a:p>
          <a:p>
            <a:pPr lvl="1"/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22158" y="2160588"/>
            <a:ext cx="30259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Tests</a:t>
            </a:r>
          </a:p>
          <a:p>
            <a:r>
              <a:rPr lang="fr-CH" dirty="0" smtClean="0"/>
              <a:t>Problèmes rencontrés</a:t>
            </a:r>
          </a:p>
          <a:p>
            <a:r>
              <a:rPr lang="fr-CH" dirty="0" smtClean="0"/>
              <a:t>Bilan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Question(s)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13D8-EE7B-4C2E-9D6B-C3CD93274FDD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fini ?</a:t>
            </a:r>
          </a:p>
          <a:p>
            <a:r>
              <a:rPr lang="fr-CH" dirty="0" smtClean="0"/>
              <a:t>Conclusion personnelle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89A8-7949-4A87-9A4F-38279D398AAB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r>
              <a:rPr lang="en-US" dirty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630" y="2795016"/>
            <a:ext cx="8596668" cy="1320800"/>
          </a:xfrm>
        </p:spPr>
        <p:txBody>
          <a:bodyPr>
            <a:normAutofit/>
          </a:bodyPr>
          <a:lstStyle/>
          <a:p>
            <a:r>
              <a:rPr lang="fr-CH" sz="8000" dirty="0" smtClean="0"/>
              <a:t>Question(s) ?</a:t>
            </a:r>
            <a:endParaRPr lang="fr-CH" sz="8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9732-4AC1-4FE7-AD08-89C0CE4F9BE2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83032" y="6492875"/>
            <a:ext cx="6297612" cy="365125"/>
          </a:xfrm>
        </p:spPr>
        <p:txBody>
          <a:bodyPr/>
          <a:lstStyle/>
          <a:p>
            <a:r>
              <a:rPr lang="en-US" dirty="0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d’un site web tout public</a:t>
            </a:r>
          </a:p>
          <a:p>
            <a:r>
              <a:rPr lang="fr-CH" dirty="0" smtClean="0"/>
              <a:t>Calendrier accessible aux </a:t>
            </a:r>
            <a:r>
              <a:rPr lang="fr-CH" dirty="0" err="1" smtClean="0"/>
              <a:t>admins</a:t>
            </a:r>
            <a:endParaRPr lang="fr-CH" dirty="0" smtClean="0"/>
          </a:p>
          <a:p>
            <a:r>
              <a:rPr lang="fr-CH" dirty="0" smtClean="0"/>
              <a:t>Réservation de plages horaires</a:t>
            </a:r>
          </a:p>
          <a:p>
            <a:r>
              <a:rPr lang="fr-CH" dirty="0" smtClean="0"/>
              <a:t>Base de </a:t>
            </a:r>
            <a:r>
              <a:rPr lang="fr-CH" dirty="0" smtClean="0"/>
              <a:t>données MySQL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D55C-413A-45B8-8D27-1DC3393D3F5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Méthodologie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Planification en cascade</a:t>
            </a:r>
          </a:p>
          <a:p>
            <a:r>
              <a:rPr lang="fr-CH" dirty="0" smtClean="0"/>
              <a:t>Git + </a:t>
            </a:r>
            <a:r>
              <a:rPr lang="fr-CH" dirty="0" err="1" smtClean="0"/>
              <a:t>GitKraken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83" y="2686622"/>
            <a:ext cx="5107369" cy="3803166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B104-0FA4-4AC0-9AB8-004A2BF58246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												Déroulement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677334" y="855387"/>
            <a:ext cx="191956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Cahier des charges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460670" y="140360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Planification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3036486" y="2557272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MCD-MLD</a:t>
            </a:r>
            <a:endParaRPr lang="fr-CH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2244006" y="198272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Création du GIT</a:t>
            </a:r>
            <a:endParaRPr lang="fr-CH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3810678" y="3102864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Analyse</a:t>
            </a:r>
            <a:endParaRPr lang="fr-CH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4594014" y="3675888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Base de </a:t>
            </a:r>
            <a:r>
              <a:rPr lang="fr-CH" sz="1600" dirty="0" smtClean="0"/>
              <a:t>données</a:t>
            </a:r>
            <a:endParaRPr lang="fr-CH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377350" y="4248912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Site web</a:t>
            </a:r>
            <a:endParaRPr lang="fr-CH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160686" y="4821936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Réalisation</a:t>
            </a:r>
            <a:endParaRPr lang="fr-CH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950118" y="5394960"/>
            <a:ext cx="17427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30" name="Virage 29"/>
          <p:cNvSpPr/>
          <p:nvPr/>
        </p:nvSpPr>
        <p:spPr>
          <a:xfrm rot="5400000">
            <a:off x="2549693" y="1040937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8" name="Virage 37"/>
          <p:cNvSpPr/>
          <p:nvPr/>
        </p:nvSpPr>
        <p:spPr>
          <a:xfrm rot="5400000">
            <a:off x="3156245" y="161091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9" name="Virage 38"/>
          <p:cNvSpPr/>
          <p:nvPr/>
        </p:nvSpPr>
        <p:spPr>
          <a:xfrm rot="5400000">
            <a:off x="3939581" y="219003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0" name="Virage 39"/>
          <p:cNvSpPr/>
          <p:nvPr/>
        </p:nvSpPr>
        <p:spPr>
          <a:xfrm rot="5400000">
            <a:off x="4732061" y="2722413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1" name="Virage 40"/>
          <p:cNvSpPr/>
          <p:nvPr/>
        </p:nvSpPr>
        <p:spPr>
          <a:xfrm rot="5400000">
            <a:off x="5503206" y="3308721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2" name="Virage 41"/>
          <p:cNvSpPr/>
          <p:nvPr/>
        </p:nvSpPr>
        <p:spPr>
          <a:xfrm rot="5400000">
            <a:off x="6289590" y="3881670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3" name="Virage 42"/>
          <p:cNvSpPr/>
          <p:nvPr/>
        </p:nvSpPr>
        <p:spPr>
          <a:xfrm rot="5400000">
            <a:off x="7072926" y="4439684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4" name="Virage 43"/>
          <p:cNvSpPr/>
          <p:nvPr/>
        </p:nvSpPr>
        <p:spPr>
          <a:xfrm rot="5400000">
            <a:off x="7856262" y="5027718"/>
            <a:ext cx="423589" cy="3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3BF8-4916-49B3-9ECB-1B1AC80FD1A4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MCD – MLD - </a:t>
            </a:r>
            <a:r>
              <a:rPr lang="fr-CH" dirty="0" err="1" smtClean="0"/>
              <a:t>JMerise</a:t>
            </a:r>
            <a:endParaRPr lang="fr-CH" dirty="0" smtClean="0"/>
          </a:p>
          <a:p>
            <a:r>
              <a:rPr lang="fr-CH" dirty="0" smtClean="0"/>
              <a:t>Base de données - MySQL</a:t>
            </a:r>
          </a:p>
          <a:p>
            <a:r>
              <a:rPr lang="fr-CH" dirty="0" smtClean="0"/>
              <a:t>Site web - HTML/CSS/PHP/JavaScript</a:t>
            </a:r>
          </a:p>
          <a:p>
            <a:r>
              <a:rPr lang="fr-CH" dirty="0" smtClean="0"/>
              <a:t>Framework - </a:t>
            </a:r>
            <a:r>
              <a:rPr lang="fr-CH" dirty="0" err="1" smtClean="0"/>
              <a:t>Materialize</a:t>
            </a: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E0C6-474D-421C-91F0-65A4C997AF8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MCD</a:t>
            </a:r>
            <a:endParaRPr lang="fr-CH" dirty="0"/>
          </a:p>
        </p:txBody>
      </p:sp>
      <p:pic>
        <p:nvPicPr>
          <p:cNvPr id="4" name="Image 3" descr="C:\Users\guggisbeti\Desktop\Demomot1\DemoMot\DB\Images\MC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808298" cy="4755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CAF7-8D8A-40C5-BC56-143ED4A6337B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MLD</a:t>
            </a:r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177989"/>
            <a:ext cx="7671138" cy="50033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088B-C4B3-4181-8665-9D74C1579CEE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Version finale MLD</a:t>
            </a:r>
            <a:endParaRPr lang="fr-CH" dirty="0"/>
          </a:p>
        </p:txBody>
      </p:sp>
      <p:pic>
        <p:nvPicPr>
          <p:cNvPr id="4" name="Image 3" descr="C:\Users\guggisbeti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8" y="1258316"/>
            <a:ext cx="6296025" cy="55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9E55-4662-47C8-B74E-EC5D19E7DEE1}" type="datetime1">
              <a:rPr lang="fr-CH" smtClean="0"/>
              <a:t>26.06.2017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Timothée Guggisberg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723</TotalTime>
  <Words>523</Words>
  <Application>Microsoft Office PowerPoint</Application>
  <PresentationFormat>Grand écran</PresentationFormat>
  <Paragraphs>178</Paragraphs>
  <Slides>21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Facette</vt:lpstr>
      <vt:lpstr>Projet DemoMot</vt:lpstr>
      <vt:lpstr>Sommaire</vt:lpstr>
      <vt:lpstr>Cahier des charges</vt:lpstr>
      <vt:lpstr>Méthodologie</vt:lpstr>
      <vt:lpstr>            Déroulement</vt:lpstr>
      <vt:lpstr>Réalisation</vt:lpstr>
      <vt:lpstr>MCD</vt:lpstr>
      <vt:lpstr>MLD</vt:lpstr>
      <vt:lpstr>Version finale MLD</vt:lpstr>
      <vt:lpstr>Design + Framework</vt:lpstr>
      <vt:lpstr>Page d’accueil</vt:lpstr>
      <vt:lpstr>Formulaires</vt:lpstr>
      <vt:lpstr>Calendrier</vt:lpstr>
      <vt:lpstr>Sécurité</vt:lpstr>
      <vt:lpstr>Tests</vt:lpstr>
      <vt:lpstr>Problèmes rencontrés</vt:lpstr>
      <vt:lpstr>Journal de travail</vt:lpstr>
      <vt:lpstr>Présentation PowerPoint</vt:lpstr>
      <vt:lpstr>Bilan</vt:lpstr>
      <vt:lpstr>Conclusion</vt:lpstr>
      <vt:lpstr>Question(s) 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DemoMot</dc:title>
  <dc:creator>ETML</dc:creator>
  <cp:lastModifiedBy>Guggisberg Timothée</cp:lastModifiedBy>
  <cp:revision>65</cp:revision>
  <dcterms:created xsi:type="dcterms:W3CDTF">2017-06-16T06:43:54Z</dcterms:created>
  <dcterms:modified xsi:type="dcterms:W3CDTF">2017-06-26T14:04:50Z</dcterms:modified>
</cp:coreProperties>
</file>