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0c02e29f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0c02e29f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963dc3d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963dc3d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963dc3d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963dc3d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963dc3d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963dc3d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963dc3d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963dc3d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963dc3d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963dc3d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92a6455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92a6455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0c02e29f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0c02e29f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0c02e29f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0c02e29f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0c02e29f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0c02e29f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0c02e29f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0c02e29f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5175" y="3174875"/>
            <a:ext cx="89667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I-ASOS,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Bc. Patrik Gúgh,  Bc. Enikő Villantová,  Bc. Patrik Šimanský,  Bc. Michal Topoľský,  Bc. Jozef Mutiš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demo aplikácia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Zvolený jazyk, framework a závislosti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Hlavný súbor index.js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Entita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Schéma, resolvery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Skúšková otázka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Ktoré sú tri základné entrypointy v GraphQL?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A: </a:t>
            </a:r>
            <a:r>
              <a:rPr lang="en" sz="2000"/>
              <a:t>Query, Addition, Substitution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B: </a:t>
            </a:r>
            <a:r>
              <a:rPr lang="en" sz="2000"/>
              <a:t>Query, Mutation, Subscription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C: Queue, Mutation, Substitution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D: Queue, Addition, Subscription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Skúšková otázka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Ktoré sú tri základné entrypointy v GraphQL?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A</a:t>
            </a:r>
            <a:r>
              <a:rPr lang="en" sz="2000"/>
              <a:t>: Query, Addition, Substitution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00"/>
                </a:solidFill>
              </a:rPr>
              <a:t>B</a:t>
            </a:r>
            <a:r>
              <a:rPr lang="en" sz="2000"/>
              <a:t>: Query, Mutation, Subscription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</a:t>
            </a:r>
            <a:r>
              <a:rPr lang="en" sz="2000"/>
              <a:t>: Queue, Mutation, Substitution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D</a:t>
            </a:r>
            <a:r>
              <a:rPr lang="en" sz="2000"/>
              <a:t>: Queue, Addition, Subscription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Čo je GraphQL?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55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dotazovací jazyk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open-source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klient-server komunikácia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Facebook, 2012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650" y="1523387"/>
            <a:ext cx="2674575" cy="26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Prečo vznikol</a:t>
            </a:r>
            <a:r>
              <a:rPr lang="en"/>
              <a:t>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80225"/>
            <a:ext cx="44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Facebook newsfeed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hlavná idea - dáta ako graf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dostaneš len tie dáta, ktoré chceš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525" y="1620950"/>
            <a:ext cx="4527600" cy="190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funguje</a:t>
            </a:r>
            <a:r>
              <a:rPr lang="en"/>
              <a:t>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multiple entrypoints (napr query, mutation)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 endpoint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stanovená schéma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50" y="1609775"/>
            <a:ext cx="5302376" cy="33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Výhody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4068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Schéma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Dopytovanie sa iba na potrebné veci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3961575" y="1252675"/>
            <a:ext cx="1955400" cy="3445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Schéma: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type Query {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me: User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}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type User {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id: ID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name: String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city: String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state: String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friends: [User]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6472300" y="871975"/>
            <a:ext cx="1955400" cy="1889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Query: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</a:t>
            </a:r>
            <a:r>
              <a:rPr lang="en" sz="1600">
                <a:solidFill>
                  <a:srgbClr val="000000"/>
                </a:solidFill>
              </a:rPr>
              <a:t>me</a:t>
            </a:r>
            <a:r>
              <a:rPr lang="en" sz="1600">
                <a:solidFill>
                  <a:srgbClr val="000000"/>
                </a:solidFill>
              </a:rPr>
              <a:t>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name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6472300" y="2896900"/>
            <a:ext cx="1955400" cy="210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Response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“</a:t>
            </a:r>
            <a:r>
              <a:rPr lang="en" sz="1600">
                <a:solidFill>
                  <a:srgbClr val="000000"/>
                </a:solidFill>
              </a:rPr>
              <a:t>me”:</a:t>
            </a:r>
            <a:r>
              <a:rPr lang="en" sz="1600">
                <a:solidFill>
                  <a:srgbClr val="000000"/>
                </a:solidFill>
              </a:rPr>
              <a:t> 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“name”: “John Doe”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Výhody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55850" y="1017725"/>
            <a:ext cx="42306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000"/>
              <a:t>Možnosť získať všetky potrebné dáta v jednom dopyte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Strongly typed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2529450" y="2020975"/>
            <a:ext cx="2061300" cy="2933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Schéma: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type Query {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me: User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}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type User {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id: ID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name: String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city: String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state: String 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friends: [User]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646475" y="1121575"/>
            <a:ext cx="1955400" cy="259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Query: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me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</a:t>
            </a:r>
            <a:r>
              <a:rPr lang="en" sz="1600">
                <a:solidFill>
                  <a:srgbClr val="000000"/>
                </a:solidFill>
              </a:rPr>
              <a:t>name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</a:t>
            </a:r>
            <a:r>
              <a:rPr lang="en" sz="1600">
                <a:solidFill>
                  <a:srgbClr val="000000"/>
                </a:solidFill>
              </a:rPr>
              <a:t>f</a:t>
            </a:r>
            <a:r>
              <a:rPr lang="en" sz="1600">
                <a:solidFill>
                  <a:srgbClr val="000000"/>
                </a:solidFill>
              </a:rPr>
              <a:t>riends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name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657600" y="1121575"/>
            <a:ext cx="2226600" cy="3832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Response: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{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"me": {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"name": "John"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"friends": [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{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"name": "Jane"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},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{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"name": "Jim"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}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]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}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  <a:endParaRPr sz="1350">
              <a:solidFill>
                <a:srgbClr val="00000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evýhody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017725"/>
            <a:ext cx="42306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Http status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Caching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Porovnanie s REST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Nevzniká problém under a over-fetching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Nie je potrebné čakať na viacero volaní ak sme pri RESTe volali na základe výsledku - napr. N+1 problém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Je možné hneď iterovať na frontende bez čakania na back-end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Je možná detailná analýza požadovaných dát na backende</a:t>
            </a:r>
            <a:endParaRPr sz="1800"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 API vracia dáta vždy v rovnakej, napevno danej štruktúre</a:t>
            </a:r>
            <a:endParaRPr sz="18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419" y="2496900"/>
            <a:ext cx="3591099" cy="20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Porovnanie s </a:t>
            </a:r>
            <a:r>
              <a:rPr lang="en"/>
              <a:t>gRPC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Komunikácia prebieha v text/json namiesto protobuf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gRPC volá jednotlivé metódy na BE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Stále sa vieme dotazovať len na požadované dáta, gRPC vracia vždy podľa metódy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Prenášané dáta sú čitateľné, debug možný bez ďalších nástrojov</a:t>
            </a:r>
            <a:endParaRPr sz="1800"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Pomalší výkon, zato však podporované všetkými prehliadačmi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Protobuf zatiaľ podporuje len 9 jazykov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gRPC môže byť jednoduchšie na volanie, nevytvárame novú štruktúru dát ale používame už známe metódy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