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Emoticons and </a:t>
            </a:r>
            <a:r>
              <a:rPr lang="en-ID" dirty="0" err="1" smtClean="0"/>
              <a:t>Acronymns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D" sz="2000" dirty="0" err="1" smtClean="0"/>
              <a:t>Kelompok</a:t>
            </a:r>
            <a:r>
              <a:rPr lang="en-ID" sz="2000" dirty="0" smtClean="0"/>
              <a:t> 11</a:t>
            </a:r>
          </a:p>
          <a:p>
            <a:r>
              <a:rPr lang="en-ID" sz="2000" dirty="0" smtClean="0"/>
              <a:t>Muhammad </a:t>
            </a:r>
            <a:r>
              <a:rPr lang="en-ID" sz="2000" dirty="0" err="1" smtClean="0"/>
              <a:t>Azka</a:t>
            </a:r>
            <a:r>
              <a:rPr lang="en-ID" sz="2000" dirty="0" smtClean="0"/>
              <a:t> Q </a:t>
            </a:r>
            <a:r>
              <a:rPr lang="en-ID" sz="2000" dirty="0" smtClean="0">
                <a:solidFill>
                  <a:schemeClr val="accent1">
                    <a:lumMod val="50000"/>
                  </a:schemeClr>
                </a:solidFill>
              </a:rPr>
              <a:t>183040031</a:t>
            </a:r>
          </a:p>
          <a:p>
            <a:r>
              <a:rPr lang="en-ID" sz="2000" dirty="0" smtClean="0"/>
              <a:t>Dimas </a:t>
            </a:r>
            <a:r>
              <a:rPr lang="en-ID" sz="2000" dirty="0" err="1" smtClean="0"/>
              <a:t>Gilang</a:t>
            </a:r>
            <a:r>
              <a:rPr lang="en-ID" sz="2000" dirty="0" smtClean="0"/>
              <a:t> </a:t>
            </a:r>
            <a:r>
              <a:rPr lang="en-ID" sz="2000" dirty="0" smtClean="0">
                <a:solidFill>
                  <a:schemeClr val="accent1">
                    <a:lumMod val="50000"/>
                  </a:schemeClr>
                </a:solidFill>
              </a:rPr>
              <a:t>183040026</a:t>
            </a:r>
          </a:p>
          <a:p>
            <a:r>
              <a:rPr lang="en-ID" sz="2000" dirty="0" err="1" smtClean="0"/>
              <a:t>Gugi</a:t>
            </a:r>
            <a:r>
              <a:rPr lang="en-ID" sz="2000" dirty="0" smtClean="0"/>
              <a:t> </a:t>
            </a:r>
            <a:r>
              <a:rPr lang="en-ID" sz="2000" dirty="0" err="1" smtClean="0"/>
              <a:t>Imamudin</a:t>
            </a:r>
            <a:r>
              <a:rPr lang="en-ID" sz="2000" dirty="0" smtClean="0"/>
              <a:t> </a:t>
            </a:r>
            <a:r>
              <a:rPr lang="en-ID" sz="2000" dirty="0" smtClean="0">
                <a:solidFill>
                  <a:schemeClr val="accent1">
                    <a:lumMod val="50000"/>
                  </a:schemeClr>
                </a:solidFill>
              </a:rPr>
              <a:t>153040064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39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Asal</a:t>
            </a:r>
            <a:r>
              <a:rPr lang="en-ID" dirty="0" smtClean="0"/>
              <a:t> </a:t>
            </a:r>
            <a:r>
              <a:rPr lang="en-ID" dirty="0" err="1" smtClean="0"/>
              <a:t>Mula</a:t>
            </a:r>
            <a:r>
              <a:rPr lang="en-ID" dirty="0" smtClean="0"/>
              <a:t> Emoticons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Emoticons </a:t>
            </a:r>
            <a:r>
              <a:rPr lang="en-ID" dirty="0" err="1" smtClean="0"/>
              <a:t>ditemukan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era </a:t>
            </a:r>
            <a:r>
              <a:rPr lang="en-ID" dirty="0" err="1" smtClean="0"/>
              <a:t>awal</a:t>
            </a:r>
            <a:r>
              <a:rPr lang="en-ID" dirty="0" smtClean="0"/>
              <a:t> </a:t>
            </a:r>
            <a:r>
              <a:rPr lang="en-ID" dirty="0" err="1" smtClean="0"/>
              <a:t>mula</a:t>
            </a:r>
            <a:r>
              <a:rPr lang="en-ID" dirty="0" smtClean="0"/>
              <a:t> internet </a:t>
            </a:r>
            <a:r>
              <a:rPr lang="en-ID" dirty="0" err="1" smtClean="0"/>
              <a:t>berkembang</a:t>
            </a:r>
            <a:r>
              <a:rPr lang="en-ID" dirty="0" smtClean="0"/>
              <a:t>, </a:t>
            </a:r>
            <a:r>
              <a:rPr lang="en-ID" dirty="0" err="1" smtClean="0"/>
              <a:t>yaitu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September 1982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 </a:t>
            </a:r>
            <a:r>
              <a:rPr lang="en-ID" dirty="0" err="1" smtClean="0"/>
              <a:t>seorang</a:t>
            </a:r>
            <a:r>
              <a:rPr lang="en-ID" dirty="0" smtClean="0"/>
              <a:t> </a:t>
            </a:r>
            <a:r>
              <a:rPr lang="en-ID" dirty="0" err="1" smtClean="0"/>
              <a:t>ilmuan</a:t>
            </a:r>
            <a:r>
              <a:rPr lang="en-ID" dirty="0" smtClean="0"/>
              <a:t> computer </a:t>
            </a:r>
            <a:r>
              <a:rPr lang="en-ID" dirty="0" err="1" smtClean="0"/>
              <a:t>bernama</a:t>
            </a:r>
            <a:r>
              <a:rPr lang="en-ID" dirty="0" smtClean="0"/>
              <a:t> Scott </a:t>
            </a:r>
            <a:r>
              <a:rPr lang="en-ID" dirty="0" err="1" smtClean="0"/>
              <a:t>Fahlman</a:t>
            </a:r>
            <a:r>
              <a:rPr lang="en-ID" dirty="0" smtClean="0"/>
              <a:t> </a:t>
            </a:r>
            <a:r>
              <a:rPr lang="en-ID" dirty="0" err="1" smtClean="0"/>
              <a:t>mengirim</a:t>
            </a:r>
            <a:r>
              <a:rPr lang="en-ID" dirty="0" smtClean="0"/>
              <a:t> </a:t>
            </a:r>
            <a:r>
              <a:rPr lang="en-ID" dirty="0" err="1" smtClean="0"/>
              <a:t>pesan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/>
              <a:t>C</a:t>
            </a:r>
            <a:r>
              <a:rPr lang="en-ID" dirty="0" err="1" smtClean="0"/>
              <a:t>anrnegie</a:t>
            </a:r>
            <a:r>
              <a:rPr lang="en-ID" dirty="0" smtClean="0"/>
              <a:t> </a:t>
            </a:r>
            <a:r>
              <a:rPr lang="en-ID" dirty="0"/>
              <a:t>M</a:t>
            </a:r>
            <a:r>
              <a:rPr lang="en-ID" dirty="0" smtClean="0"/>
              <a:t>ellon University </a:t>
            </a:r>
            <a:r>
              <a:rPr lang="en-ID" dirty="0" err="1" smtClean="0"/>
              <a:t>berisi</a:t>
            </a:r>
            <a:r>
              <a:rPr lang="en-ID" dirty="0" smtClean="0"/>
              <a:t> </a:t>
            </a:r>
            <a:r>
              <a:rPr lang="en-ID" dirty="0" err="1" smtClean="0"/>
              <a:t>pendapat</a:t>
            </a:r>
            <a:r>
              <a:rPr lang="en-ID" dirty="0" smtClean="0"/>
              <a:t> </a:t>
            </a:r>
            <a:r>
              <a:rPr lang="en-ID" dirty="0" err="1" smtClean="0"/>
              <a:t>jika</a:t>
            </a:r>
            <a:r>
              <a:rPr lang="en-ID" dirty="0" smtClean="0"/>
              <a:t> :-) </a:t>
            </a:r>
            <a:r>
              <a:rPr lang="en-ID" dirty="0" err="1" smtClean="0"/>
              <a:t>dan</a:t>
            </a:r>
            <a:r>
              <a:rPr lang="en-ID" dirty="0" smtClean="0"/>
              <a:t> :-(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membedakan</a:t>
            </a:r>
            <a:r>
              <a:rPr lang="en-ID" dirty="0" smtClean="0"/>
              <a:t> </a:t>
            </a:r>
            <a:r>
              <a:rPr lang="en-ID" dirty="0" err="1" smtClean="0"/>
              <a:t>pernyataan</a:t>
            </a:r>
            <a:r>
              <a:rPr lang="en-ID" dirty="0" smtClean="0"/>
              <a:t> </a:t>
            </a:r>
            <a:r>
              <a:rPr lang="en-ID" dirty="0" err="1" smtClean="0"/>
              <a:t>candaan</a:t>
            </a:r>
            <a:r>
              <a:rPr lang="en-ID" dirty="0" smtClean="0"/>
              <a:t> di </a:t>
            </a:r>
            <a:r>
              <a:rPr lang="en-ID" dirty="0" err="1" smtClean="0"/>
              <a:t>dunia</a:t>
            </a:r>
            <a:r>
              <a:rPr lang="en-ID" dirty="0" smtClean="0"/>
              <a:t> </a:t>
            </a:r>
            <a:r>
              <a:rPr lang="en-ID" dirty="0" err="1" smtClean="0"/>
              <a:t>maya</a:t>
            </a:r>
            <a:r>
              <a:rPr lang="en-ID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730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Emoticons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Emoticons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tulisan</a:t>
            </a:r>
            <a:r>
              <a:rPr lang="en-ID" dirty="0" smtClean="0"/>
              <a:t> </a:t>
            </a:r>
            <a:r>
              <a:rPr lang="en-ID" dirty="0" err="1" smtClean="0"/>
              <a:t>tipografi</a:t>
            </a:r>
            <a:r>
              <a:rPr lang="en-ID" dirty="0" smtClean="0"/>
              <a:t> yang </a:t>
            </a:r>
            <a:r>
              <a:rPr lang="en-ID" dirty="0" err="1" smtClean="0"/>
              <a:t>mempresentasikan</a:t>
            </a:r>
            <a:r>
              <a:rPr lang="en-ID" dirty="0" smtClean="0"/>
              <a:t> </a:t>
            </a:r>
            <a:r>
              <a:rPr lang="en-ID" dirty="0" err="1" smtClean="0"/>
              <a:t>ekpresi</a:t>
            </a:r>
            <a:r>
              <a:rPr lang="en-ID" dirty="0" smtClean="0"/>
              <a:t> </a:t>
            </a:r>
            <a:r>
              <a:rPr lang="en-ID" dirty="0" err="1" smtClean="0"/>
              <a:t>wajah</a:t>
            </a:r>
            <a:r>
              <a:rPr lang="en-ID" dirty="0" smtClean="0"/>
              <a:t>, </a:t>
            </a:r>
            <a:r>
              <a:rPr lang="en-ID" dirty="0" err="1" smtClean="0"/>
              <a:t>tersenyum</a:t>
            </a:r>
            <a:r>
              <a:rPr lang="en-ID" dirty="0" smtClean="0"/>
              <a:t>, </a:t>
            </a:r>
            <a:r>
              <a:rPr lang="en-ID" dirty="0" err="1" smtClean="0"/>
              <a:t>menangis</a:t>
            </a:r>
            <a:r>
              <a:rPr lang="en-ID" dirty="0" smtClean="0"/>
              <a:t>, </a:t>
            </a:r>
            <a:r>
              <a:rPr lang="en-ID" dirty="0" err="1" smtClean="0"/>
              <a:t>tertawa</a:t>
            </a:r>
            <a:r>
              <a:rPr lang="en-ID" dirty="0" smtClean="0"/>
              <a:t>, </a:t>
            </a:r>
            <a:r>
              <a:rPr lang="en-ID" dirty="0" err="1" smtClean="0"/>
              <a:t>sedih</a:t>
            </a:r>
            <a:r>
              <a:rPr lang="en-ID" dirty="0" smtClean="0"/>
              <a:t>, </a:t>
            </a:r>
            <a:r>
              <a:rPr lang="en-ID" dirty="0" err="1" smtClean="0"/>
              <a:t>marah</a:t>
            </a:r>
            <a:r>
              <a:rPr lang="en-ID" dirty="0" smtClean="0"/>
              <a:t> </a:t>
            </a:r>
            <a:r>
              <a:rPr lang="en-ID" dirty="0" err="1" smtClean="0"/>
              <a:t>dll</a:t>
            </a:r>
            <a:r>
              <a:rPr lang="en-ID" dirty="0" smtClean="0"/>
              <a:t>. </a:t>
            </a:r>
            <a:r>
              <a:rPr lang="en-ID" dirty="0" err="1" smtClean="0"/>
              <a:t>Pengguna</a:t>
            </a:r>
            <a:r>
              <a:rPr lang="en-ID" dirty="0" smtClean="0"/>
              <a:t>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mengungkapkan</a:t>
            </a:r>
            <a:r>
              <a:rPr lang="en-ID" dirty="0" smtClean="0"/>
              <a:t> </a:t>
            </a:r>
            <a:r>
              <a:rPr lang="en-ID" dirty="0" err="1" smtClean="0"/>
              <a:t>nya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cara</a:t>
            </a:r>
            <a:r>
              <a:rPr lang="en-ID" dirty="0" smtClean="0"/>
              <a:t> </a:t>
            </a:r>
            <a:r>
              <a:rPr lang="en-ID" dirty="0" err="1" smtClean="0"/>
              <a:t>mengkombinasikan</a:t>
            </a:r>
            <a:r>
              <a:rPr lang="en-ID" dirty="0" smtClean="0"/>
              <a:t> </a:t>
            </a:r>
            <a:r>
              <a:rPr lang="en-ID" dirty="0" err="1" smtClean="0"/>
              <a:t>tanda</a:t>
            </a:r>
            <a:r>
              <a:rPr lang="en-ID" dirty="0" smtClean="0"/>
              <a:t> </a:t>
            </a:r>
            <a:r>
              <a:rPr lang="en-ID" dirty="0" err="1" smtClean="0"/>
              <a:t>baca</a:t>
            </a:r>
            <a:r>
              <a:rPr lang="en-ID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6847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/>
              <a:t>Emoticons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6376" y="2571201"/>
            <a:ext cx="123276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Robot</a:t>
            </a:r>
          </a:p>
          <a:p>
            <a:pPr marL="0" indent="0">
              <a:buNone/>
            </a:pPr>
            <a:r>
              <a:rPr lang="en-ID" dirty="0"/>
              <a:t>[:I</a:t>
            </a:r>
            <a:r>
              <a:rPr lang="en-ID" dirty="0" smtClean="0"/>
              <a:t>]</a:t>
            </a:r>
            <a:endParaRPr lang="en-ID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D" dirty="0" smtClean="0">
                <a:sym typeface="Wingdings" panose="05000000000000000000" pitchFamily="2" charset="2"/>
              </a:rPr>
              <a:t>Wizard</a:t>
            </a:r>
          </a:p>
          <a:p>
            <a:pPr marL="0" indent="0">
              <a:buNone/>
            </a:pPr>
            <a:r>
              <a:rPr lang="en-ID" dirty="0" smtClean="0">
                <a:sym typeface="Wingdings" panose="05000000000000000000" pitchFamily="2" charset="2"/>
              </a:rPr>
              <a:t>;)</a:t>
            </a:r>
          </a:p>
          <a:p>
            <a:pPr marL="0" indent="0">
              <a:buNone/>
            </a:pPr>
            <a:r>
              <a:rPr lang="en-ID" dirty="0" smtClean="0">
                <a:sym typeface="Wingdings" panose="05000000000000000000" pitchFamily="2" charset="2"/>
              </a:rPr>
              <a:t>Wink</a:t>
            </a:r>
          </a:p>
          <a:p>
            <a:pPr marL="0" indent="0">
              <a:buNone/>
            </a:pPr>
            <a:r>
              <a:rPr lang="en-ID" dirty="0" smtClean="0">
                <a:sym typeface="Wingdings" panose="05000000000000000000" pitchFamily="2" charset="2"/>
              </a:rPr>
              <a:t>;P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23612" y="2558139"/>
            <a:ext cx="123276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D" dirty="0" smtClean="0"/>
              <a:t>Smile</a:t>
            </a:r>
          </a:p>
          <a:p>
            <a:pPr marL="0" indent="0">
              <a:buFont typeface="Arial"/>
              <a:buNone/>
            </a:pPr>
            <a:r>
              <a:rPr lang="en-ID" dirty="0" smtClean="0"/>
              <a:t>:-) = </a:t>
            </a:r>
            <a:r>
              <a:rPr lang="en-ID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Font typeface="Arial"/>
              <a:buNone/>
            </a:pPr>
            <a:r>
              <a:rPr lang="en-ID" dirty="0" smtClean="0">
                <a:sym typeface="Wingdings" panose="05000000000000000000" pitchFamily="2" charset="2"/>
              </a:rPr>
              <a:t>Sad</a:t>
            </a:r>
          </a:p>
          <a:p>
            <a:pPr marL="0" indent="0">
              <a:buFont typeface="Arial"/>
              <a:buNone/>
            </a:pPr>
            <a:r>
              <a:rPr lang="en-ID" dirty="0" smtClean="0">
                <a:sym typeface="Wingdings" panose="05000000000000000000" pitchFamily="2" charset="2"/>
              </a:rPr>
              <a:t>:-( = </a:t>
            </a:r>
          </a:p>
          <a:p>
            <a:pPr marL="0" indent="0">
              <a:buFont typeface="Arial"/>
              <a:buNone/>
            </a:pPr>
            <a:r>
              <a:rPr lang="en-ID" dirty="0" smtClean="0">
                <a:sym typeface="Wingdings" panose="05000000000000000000" pitchFamily="2" charset="2"/>
              </a:rPr>
              <a:t>Giggles</a:t>
            </a:r>
          </a:p>
          <a:p>
            <a:pPr marL="0" indent="0">
              <a:buFont typeface="Arial"/>
              <a:buNone/>
            </a:pPr>
            <a:r>
              <a:rPr lang="en-ID" dirty="0" smtClean="0">
                <a:sym typeface="Wingdings" panose="05000000000000000000" pitchFamily="2" charset="2"/>
              </a:rPr>
              <a:t>^-^</a:t>
            </a:r>
            <a:endParaRPr lang="en-ID" dirty="0" smtClean="0">
              <a:sym typeface="Wingdings" panose="05000000000000000000" pitchFamily="2" charset="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71072" y="2571200"/>
            <a:ext cx="198554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D" dirty="0" smtClean="0"/>
              <a:t>Bored</a:t>
            </a:r>
          </a:p>
          <a:p>
            <a:pPr marL="0" indent="0">
              <a:buFont typeface="Arial"/>
              <a:buNone/>
            </a:pPr>
            <a:r>
              <a:rPr lang="en-ID" dirty="0" smtClean="0">
                <a:sym typeface="Wingdings" panose="05000000000000000000" pitchFamily="2" charset="2"/>
              </a:rPr>
              <a:t>:I</a:t>
            </a:r>
          </a:p>
          <a:p>
            <a:pPr marL="0" indent="0">
              <a:buFont typeface="Arial"/>
              <a:buNone/>
            </a:pPr>
            <a:r>
              <a:rPr lang="en-ID" dirty="0" err="1" smtClean="0">
                <a:sym typeface="Wingdings" panose="05000000000000000000" pitchFamily="2" charset="2"/>
              </a:rPr>
              <a:t>Clasic</a:t>
            </a:r>
            <a:r>
              <a:rPr lang="en-ID" dirty="0" smtClean="0">
                <a:sym typeface="Wingdings" panose="05000000000000000000" pitchFamily="2" charset="2"/>
              </a:rPr>
              <a:t> Smile</a:t>
            </a:r>
          </a:p>
          <a:p>
            <a:pPr marL="0" indent="0">
              <a:buFont typeface="Arial"/>
              <a:buNone/>
            </a:pPr>
            <a:r>
              <a:rPr lang="en-ID" dirty="0" smtClean="0">
                <a:sym typeface="Wingdings" panose="05000000000000000000" pitchFamily="2" charset="2"/>
              </a:rPr>
              <a:t>:-]</a:t>
            </a:r>
          </a:p>
          <a:p>
            <a:pPr marL="0" indent="0">
              <a:buFont typeface="Arial"/>
              <a:buNone/>
            </a:pPr>
            <a:r>
              <a:rPr lang="en-ID" dirty="0" smtClean="0">
                <a:sym typeface="Wingdings" panose="05000000000000000000" pitchFamily="2" charset="2"/>
              </a:rPr>
              <a:t>Kiss</a:t>
            </a:r>
          </a:p>
          <a:p>
            <a:pPr marL="0" indent="0">
              <a:buFont typeface="Arial"/>
              <a:buNone/>
            </a:pPr>
            <a:r>
              <a:rPr lang="en-ID" dirty="0" smtClean="0">
                <a:sym typeface="Wingdings" panose="05000000000000000000" pitchFamily="2" charset="2"/>
              </a:rPr>
              <a:t>:-*</a:t>
            </a:r>
            <a:endParaRPr lang="en-ID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768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Asal</a:t>
            </a:r>
            <a:r>
              <a:rPr lang="en-ID" dirty="0" smtClean="0"/>
              <a:t> </a:t>
            </a:r>
            <a:r>
              <a:rPr lang="en-ID" dirty="0" err="1"/>
              <a:t>M</a:t>
            </a:r>
            <a:r>
              <a:rPr lang="en-ID" dirty="0" err="1" smtClean="0"/>
              <a:t>ula</a:t>
            </a:r>
            <a:r>
              <a:rPr lang="en-ID" dirty="0" smtClean="0"/>
              <a:t> </a:t>
            </a:r>
            <a:r>
              <a:rPr lang="en-ID" dirty="0" err="1"/>
              <a:t>Acronymns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Akronim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kependekan</a:t>
            </a:r>
            <a:r>
              <a:rPr lang="en-ID" dirty="0" smtClean="0"/>
              <a:t> yang </a:t>
            </a:r>
            <a:r>
              <a:rPr lang="en-ID" dirty="0" err="1" smtClean="0"/>
              <a:t>berupa</a:t>
            </a:r>
            <a:r>
              <a:rPr lang="en-ID" dirty="0" smtClean="0"/>
              <a:t> </a:t>
            </a:r>
            <a:r>
              <a:rPr lang="en-ID" dirty="0" err="1" smtClean="0"/>
              <a:t>gabungan</a:t>
            </a:r>
            <a:r>
              <a:rPr lang="en-ID" dirty="0" smtClean="0"/>
              <a:t> </a:t>
            </a:r>
            <a:r>
              <a:rPr lang="en-ID" dirty="0" err="1" smtClean="0"/>
              <a:t>huruf</a:t>
            </a:r>
            <a:r>
              <a:rPr lang="en-ID" dirty="0" smtClean="0"/>
              <a:t> / </a:t>
            </a:r>
            <a:r>
              <a:rPr lang="en-ID" dirty="0" err="1" smtClean="0"/>
              <a:t>suatu</a:t>
            </a:r>
            <a:r>
              <a:rPr lang="en-ID" dirty="0" smtClean="0"/>
              <a:t> kata / </a:t>
            </a:r>
            <a:r>
              <a:rPr lang="en-ID" dirty="0" err="1" smtClean="0"/>
              <a:t>bagian</a:t>
            </a:r>
            <a:r>
              <a:rPr lang="en-ID" dirty="0" smtClean="0"/>
              <a:t> lain yang </a:t>
            </a:r>
            <a:r>
              <a:rPr lang="en-ID" dirty="0" err="1" smtClean="0"/>
              <a:t>ditulis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dilafalkan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kata yang </a:t>
            </a:r>
            <a:r>
              <a:rPr lang="en-ID" dirty="0" err="1" smtClean="0"/>
              <a:t>wajar</a:t>
            </a:r>
            <a:r>
              <a:rPr lang="en-ID" dirty="0" smtClean="0"/>
              <a:t>. </a:t>
            </a:r>
            <a:r>
              <a:rPr lang="en-ID" dirty="0" err="1" smtClean="0"/>
              <a:t>Pembentukan</a:t>
            </a:r>
            <a:r>
              <a:rPr lang="en-ID" dirty="0" smtClean="0"/>
              <a:t> </a:t>
            </a:r>
            <a:r>
              <a:rPr lang="en-ID" dirty="0" err="1" smtClean="0"/>
              <a:t>akronim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etika</a:t>
            </a:r>
            <a:r>
              <a:rPr lang="en-ID" dirty="0" smtClean="0"/>
              <a:t> Bahasa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mengacu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pendapat</a:t>
            </a:r>
            <a:r>
              <a:rPr lang="en-ID" dirty="0" smtClean="0"/>
              <a:t> </a:t>
            </a:r>
            <a:r>
              <a:rPr lang="en-ID" dirty="0" err="1" smtClean="0"/>
              <a:t>Witegenstein</a:t>
            </a:r>
            <a:r>
              <a:rPr lang="en-ID" dirty="0" smtClean="0"/>
              <a:t> (1889-1951, </a:t>
            </a:r>
            <a:r>
              <a:rPr lang="en-ID" dirty="0" err="1" smtClean="0"/>
              <a:t>filsaf</a:t>
            </a:r>
            <a:r>
              <a:rPr lang="en-ID" dirty="0" smtClean="0"/>
              <a:t> </a:t>
            </a:r>
            <a:r>
              <a:rPr lang="en-ID" dirty="0" err="1" smtClean="0"/>
              <a:t>bahara</a:t>
            </a:r>
            <a:r>
              <a:rPr lang="en-ID" dirty="0" smtClean="0"/>
              <a:t>, </a:t>
            </a:r>
            <a:r>
              <a:rPr lang="en-ID" dirty="0" err="1" smtClean="0"/>
              <a:t>matematika</a:t>
            </a:r>
            <a:r>
              <a:rPr lang="en-ID" dirty="0" smtClean="0"/>
              <a:t>,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logika</a:t>
            </a:r>
            <a:r>
              <a:rPr lang="en-ID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10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Acronymns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Akronim</a:t>
            </a:r>
            <a:r>
              <a:rPr lang="en-ID" dirty="0" smtClean="0"/>
              <a:t> </a:t>
            </a:r>
            <a:r>
              <a:rPr lang="en-ID" dirty="0" err="1" smtClean="0"/>
              <a:t>terlalu</a:t>
            </a:r>
            <a:r>
              <a:rPr lang="en-ID" dirty="0" smtClean="0"/>
              <a:t> </a:t>
            </a:r>
            <a:r>
              <a:rPr lang="en-ID" dirty="0" err="1" smtClean="0"/>
              <a:t>pendek</a:t>
            </a:r>
            <a:r>
              <a:rPr lang="en-ID" dirty="0" smtClean="0"/>
              <a:t> </a:t>
            </a:r>
            <a:r>
              <a:rPr lang="en-ID" dirty="0" err="1" smtClean="0"/>
              <a:t>kurang</a:t>
            </a:r>
            <a:r>
              <a:rPr lang="en-ID" dirty="0" smtClean="0"/>
              <a:t> </a:t>
            </a:r>
            <a:r>
              <a:rPr lang="en-ID" dirty="0" err="1" smtClean="0"/>
              <a:t>disukai</a:t>
            </a:r>
            <a:r>
              <a:rPr lang="en-ID" dirty="0" smtClean="0"/>
              <a:t>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beresiko</a:t>
            </a:r>
            <a:r>
              <a:rPr lang="en-ID" dirty="0" smtClean="0"/>
              <a:t> </a:t>
            </a:r>
            <a:r>
              <a:rPr lang="en-ID" dirty="0" err="1" smtClean="0"/>
              <a:t>ditemui</a:t>
            </a:r>
            <a:r>
              <a:rPr lang="en-ID" dirty="0" smtClean="0"/>
              <a:t> </a:t>
            </a:r>
            <a:r>
              <a:rPr lang="en-ID" dirty="0" err="1" smtClean="0"/>
              <a:t>akronim</a:t>
            </a:r>
            <a:r>
              <a:rPr lang="en-ID" dirty="0" smtClean="0"/>
              <a:t> yang </a:t>
            </a:r>
            <a:r>
              <a:rPr lang="en-ID" dirty="0" err="1" smtClean="0"/>
              <a:t>sama</a:t>
            </a:r>
            <a:r>
              <a:rPr lang="en-ID" dirty="0" smtClean="0"/>
              <a:t> </a:t>
            </a:r>
            <a:r>
              <a:rPr lang="en-ID" dirty="0" err="1" smtClean="0"/>
              <a:t>tetapi</a:t>
            </a:r>
            <a:r>
              <a:rPr lang="en-ID" dirty="0" smtClean="0"/>
              <a:t> </a:t>
            </a:r>
            <a:r>
              <a:rPr lang="en-ID" dirty="0" err="1" smtClean="0"/>
              <a:t>berbeda</a:t>
            </a:r>
            <a:r>
              <a:rPr lang="en-ID" dirty="0" smtClean="0"/>
              <a:t> </a:t>
            </a:r>
            <a:r>
              <a:rPr lang="en-ID" dirty="0" err="1" smtClean="0"/>
              <a:t>makna</a:t>
            </a:r>
            <a:r>
              <a:rPr lang="en-ID" dirty="0" smtClean="0"/>
              <a:t>, </a:t>
            </a:r>
            <a:r>
              <a:rPr lang="en-ID" dirty="0" err="1" smtClean="0"/>
              <a:t>sebaliknya</a:t>
            </a:r>
            <a:r>
              <a:rPr lang="en-ID" dirty="0" smtClean="0"/>
              <a:t> </a:t>
            </a:r>
            <a:r>
              <a:rPr lang="en-ID" dirty="0" err="1" smtClean="0"/>
              <a:t>akronim</a:t>
            </a:r>
            <a:r>
              <a:rPr lang="en-ID" dirty="0" smtClean="0"/>
              <a:t> yang </a:t>
            </a:r>
            <a:r>
              <a:rPr lang="en-ID" dirty="0" err="1" smtClean="0"/>
              <a:t>panjang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mendapatkan</a:t>
            </a:r>
            <a:r>
              <a:rPr lang="en-ID" dirty="0" smtClean="0"/>
              <a:t> </a:t>
            </a:r>
            <a:r>
              <a:rPr lang="en-ID" dirty="0" err="1" smtClean="0"/>
              <a:t>kesesuaian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kata – kata / </a:t>
            </a:r>
            <a:r>
              <a:rPr lang="en-ID" dirty="0" err="1" smtClean="0"/>
              <a:t>makna</a:t>
            </a:r>
            <a:r>
              <a:rPr lang="en-ID" dirty="0" smtClean="0"/>
              <a:t> yang </a:t>
            </a:r>
            <a:r>
              <a:rPr lang="en-ID" dirty="0" err="1" smtClean="0"/>
              <a:t>diwakilinya</a:t>
            </a:r>
            <a:r>
              <a:rPr lang="en-ID" dirty="0" smtClean="0"/>
              <a:t>, </a:t>
            </a:r>
            <a:r>
              <a:rPr lang="en-ID" dirty="0" err="1" smtClean="0"/>
              <a:t>hal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penting</a:t>
            </a:r>
            <a:r>
              <a:rPr lang="en-ID" dirty="0" smtClean="0"/>
              <a:t> </a:t>
            </a:r>
            <a:r>
              <a:rPr lang="en-ID" dirty="0" err="1" smtClean="0"/>
              <a:t>disamping</a:t>
            </a:r>
            <a:r>
              <a:rPr lang="en-ID" dirty="0" smtClean="0"/>
              <a:t> </a:t>
            </a:r>
            <a:r>
              <a:rPr lang="en-ID" dirty="0" err="1" smtClean="0"/>
              <a:t>perlunya</a:t>
            </a:r>
            <a:r>
              <a:rPr lang="en-ID" dirty="0" smtClean="0"/>
              <a:t> </a:t>
            </a:r>
            <a:r>
              <a:rPr lang="en-ID" dirty="0" err="1" smtClean="0"/>
              <a:t>akronim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 </a:t>
            </a:r>
            <a:r>
              <a:rPr lang="en-ID" dirty="0" err="1" smtClean="0"/>
              <a:t>mudah</a:t>
            </a:r>
            <a:r>
              <a:rPr lang="en-ID" dirty="0" smtClean="0"/>
              <a:t> </a:t>
            </a:r>
            <a:r>
              <a:rPr lang="en-ID" dirty="0" err="1" smtClean="0"/>
              <a:t>diucapkan</a:t>
            </a:r>
            <a:r>
              <a:rPr lang="en-ID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8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/>
              <a:t>Acronymns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9585" y="2666999"/>
            <a:ext cx="4171907" cy="3124201"/>
          </a:xfrm>
        </p:spPr>
        <p:txBody>
          <a:bodyPr/>
          <a:lstStyle/>
          <a:p>
            <a:r>
              <a:rPr lang="en-ID" dirty="0" err="1" smtClean="0"/>
              <a:t>Pemkot</a:t>
            </a:r>
            <a:r>
              <a:rPr lang="en-ID" dirty="0" smtClean="0"/>
              <a:t> = </a:t>
            </a:r>
            <a:r>
              <a:rPr lang="en-ID" dirty="0" err="1" smtClean="0"/>
              <a:t>Pemerintah</a:t>
            </a:r>
            <a:r>
              <a:rPr lang="en-ID" dirty="0" smtClean="0"/>
              <a:t> Kota</a:t>
            </a:r>
          </a:p>
          <a:p>
            <a:r>
              <a:rPr lang="en-ID" dirty="0" err="1" smtClean="0"/>
              <a:t>Kades</a:t>
            </a:r>
            <a:r>
              <a:rPr lang="en-ID" dirty="0" smtClean="0"/>
              <a:t> = </a:t>
            </a:r>
            <a:r>
              <a:rPr lang="en-ID" dirty="0" err="1" smtClean="0"/>
              <a:t>Kepala</a:t>
            </a:r>
            <a:r>
              <a:rPr lang="en-ID" dirty="0" smtClean="0"/>
              <a:t> </a:t>
            </a:r>
            <a:r>
              <a:rPr lang="en-ID" dirty="0" err="1" smtClean="0"/>
              <a:t>Desa</a:t>
            </a:r>
            <a:endParaRPr lang="en-ID" dirty="0" smtClean="0"/>
          </a:p>
          <a:p>
            <a:r>
              <a:rPr lang="en-ID" dirty="0" smtClean="0"/>
              <a:t>RT = </a:t>
            </a:r>
            <a:r>
              <a:rPr lang="en-ID" dirty="0" err="1" smtClean="0"/>
              <a:t>Rukun</a:t>
            </a:r>
            <a:r>
              <a:rPr lang="en-ID" dirty="0" smtClean="0"/>
              <a:t> </a:t>
            </a:r>
            <a:r>
              <a:rPr lang="en-ID" dirty="0" err="1" smtClean="0"/>
              <a:t>Tetangga</a:t>
            </a:r>
            <a:endParaRPr lang="en-ID" dirty="0" smtClean="0"/>
          </a:p>
          <a:p>
            <a:r>
              <a:rPr lang="en-ID" dirty="0" err="1" smtClean="0"/>
              <a:t>Asbun</a:t>
            </a:r>
            <a:r>
              <a:rPr lang="en-ID" dirty="0" smtClean="0"/>
              <a:t> = </a:t>
            </a:r>
            <a:r>
              <a:rPr lang="en-ID" dirty="0" err="1" smtClean="0"/>
              <a:t>Asal</a:t>
            </a:r>
            <a:r>
              <a:rPr lang="en-ID" dirty="0" smtClean="0"/>
              <a:t> </a:t>
            </a:r>
            <a:r>
              <a:rPr lang="en-ID" dirty="0" err="1" smtClean="0"/>
              <a:t>Bunyi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66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23158"/>
            <a:ext cx="10018713" cy="1752599"/>
          </a:xfrm>
        </p:spPr>
        <p:txBody>
          <a:bodyPr/>
          <a:lstStyle/>
          <a:p>
            <a:r>
              <a:rPr lang="en-ID" dirty="0" smtClean="0"/>
              <a:t>Thank You </a:t>
            </a:r>
            <a:r>
              <a:rPr lang="en-ID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54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309</TotalTime>
  <Words>228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Parallax</vt:lpstr>
      <vt:lpstr>Emoticons and Acronymns</vt:lpstr>
      <vt:lpstr>Asal Mula Emoticons</vt:lpstr>
      <vt:lpstr>Emoticons</vt:lpstr>
      <vt:lpstr>Contoh Emoticons</vt:lpstr>
      <vt:lpstr>Asal Mula Acronymns</vt:lpstr>
      <vt:lpstr>Acronymns</vt:lpstr>
      <vt:lpstr>Contoh Acronymns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Emoticon and Acronym</dc:title>
  <dc:creator>Windows User</dc:creator>
  <cp:lastModifiedBy>Windows User</cp:lastModifiedBy>
  <cp:revision>9</cp:revision>
  <dcterms:created xsi:type="dcterms:W3CDTF">2018-11-21T13:12:32Z</dcterms:created>
  <dcterms:modified xsi:type="dcterms:W3CDTF">2018-11-21T18:21:44Z</dcterms:modified>
</cp:coreProperties>
</file>