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4745"/>
            <a:ext cx="8458200" cy="2016223"/>
          </a:xfrm>
        </p:spPr>
        <p:txBody>
          <a:bodyPr>
            <a:noAutofit/>
          </a:bodyPr>
          <a:lstStyle/>
          <a:p>
            <a:r>
              <a:rPr lang="pt-BR" sz="8800" b="1" dirty="0" err="1" smtClean="0"/>
              <a:t>Trainee</a:t>
            </a:r>
            <a:r>
              <a:rPr lang="pt-BR" sz="8800" b="1" dirty="0" smtClean="0"/>
              <a:t> Manager</a:t>
            </a:r>
            <a:r>
              <a:rPr lang="pt-BR" sz="9600" b="1" dirty="0" smtClean="0"/>
              <a:t/>
            </a:r>
            <a:br>
              <a:rPr lang="pt-BR" sz="9600" b="1" dirty="0" smtClean="0"/>
            </a:br>
            <a:r>
              <a:rPr lang="pt-BR" sz="4800" b="1" dirty="0" smtClean="0"/>
              <a:t>Estimativas</a:t>
            </a:r>
            <a:endParaRPr lang="pt-BR" sz="4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Dimitri</a:t>
            </a:r>
            <a:r>
              <a:rPr lang="pt-BR" dirty="0" smtClean="0"/>
              <a:t> </a:t>
            </a:r>
            <a:r>
              <a:rPr lang="pt-BR" dirty="0" err="1" smtClean="0"/>
              <a:t>Guglinski</a:t>
            </a:r>
            <a:endParaRPr lang="pt-BR" dirty="0"/>
          </a:p>
          <a:p>
            <a:r>
              <a:rPr lang="pt-BR" dirty="0" smtClean="0"/>
              <a:t>Igor </a:t>
            </a:r>
            <a:r>
              <a:rPr lang="pt-BR" dirty="0" err="1" smtClean="0"/>
              <a:t>Fabri</a:t>
            </a:r>
            <a:endParaRPr lang="pt-BR" dirty="0" smtClean="0"/>
          </a:p>
          <a:p>
            <a:r>
              <a:rPr lang="pt-BR" dirty="0" smtClean="0"/>
              <a:t>Thiago Madeira</a:t>
            </a:r>
          </a:p>
          <a:p>
            <a:r>
              <a:rPr lang="pt-BR" dirty="0" smtClean="0"/>
              <a:t>Victor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78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Métrica escolhida</a:t>
            </a:r>
          </a:p>
          <a:p>
            <a:r>
              <a:rPr lang="pt-BR" dirty="0" smtClean="0"/>
              <a:t>Definição:</a:t>
            </a:r>
          </a:p>
          <a:p>
            <a:pPr lvl="1"/>
            <a:r>
              <a:rPr lang="pt-BR" dirty="0" smtClean="0"/>
              <a:t>Métrica direta;</a:t>
            </a:r>
          </a:p>
          <a:p>
            <a:pPr lvl="1"/>
            <a:r>
              <a:rPr lang="pt-BR" dirty="0" smtClean="0"/>
              <a:t>Quantidade de linhas físicas;</a:t>
            </a:r>
          </a:p>
          <a:p>
            <a:pPr lvl="1"/>
            <a:r>
              <a:rPr lang="pt-BR" dirty="0" smtClean="0"/>
              <a:t>Quantidade de linhas lógicas;</a:t>
            </a:r>
          </a:p>
          <a:p>
            <a:endParaRPr lang="pt-BR" dirty="0" smtClean="0"/>
          </a:p>
        </p:txBody>
      </p:sp>
      <p:pic>
        <p:nvPicPr>
          <p:cNvPr id="1026" name="Picture 2" descr="C:\Users\Dimitri\Desktop\slide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9350" y="4378280"/>
            <a:ext cx="8424936" cy="70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imitri\Desktop\slide 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9350" y="5085184"/>
            <a:ext cx="8405519" cy="1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114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Simples</a:t>
            </a:r>
          </a:p>
          <a:p>
            <a:r>
              <a:rPr lang="pt-BR" dirty="0" smtClean="0"/>
              <a:t>Evita esforço</a:t>
            </a:r>
          </a:p>
          <a:p>
            <a:r>
              <a:rPr lang="pt-BR" dirty="0"/>
              <a:t>Ú</a:t>
            </a:r>
            <a:r>
              <a:rPr lang="pt-BR" dirty="0" smtClean="0"/>
              <a:t>til em pequenos projetos</a:t>
            </a:r>
          </a:p>
          <a:p>
            <a:r>
              <a:rPr lang="pt-BR" dirty="0" smtClean="0"/>
              <a:t>Diretamente relacionada ao XP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852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Diferença de </a:t>
            </a:r>
            <a:r>
              <a:rPr lang="pt-BR" dirty="0" smtClean="0"/>
              <a:t>linguagens:</a:t>
            </a:r>
          </a:p>
          <a:p>
            <a:pPr lvl="1"/>
            <a:r>
              <a:rPr lang="pt-BR" dirty="0" smtClean="0"/>
              <a:t>Diversas linguagens num mesmo sistema;</a:t>
            </a:r>
          </a:p>
          <a:p>
            <a:pPr lvl="1"/>
            <a:r>
              <a:rPr lang="pt-BR" dirty="0" smtClean="0"/>
              <a:t>Exemplo:</a:t>
            </a:r>
            <a:endParaRPr lang="pt-BR" dirty="0" smtClean="0"/>
          </a:p>
        </p:txBody>
      </p:sp>
      <p:pic>
        <p:nvPicPr>
          <p:cNvPr id="2050" name="Picture 2" descr="C:\Users\Dimitri\Desktop\slide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41006"/>
            <a:ext cx="6422207" cy="332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157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prestação de contas:</a:t>
            </a:r>
          </a:p>
          <a:p>
            <a:pPr lvl="1"/>
            <a:r>
              <a:rPr lang="pt-BR" dirty="0" smtClean="0"/>
              <a:t>Visa apenas a fase de codificação; (menos de 40% do esforço total)</a:t>
            </a:r>
          </a:p>
          <a:p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Coesão</a:t>
            </a:r>
            <a:r>
              <a:rPr lang="en-US" dirty="0" smtClean="0"/>
              <a:t> com as </a:t>
            </a:r>
            <a:r>
              <a:rPr lang="en-US" dirty="0" err="1" smtClean="0"/>
              <a:t>Funcionalidades</a:t>
            </a:r>
            <a:r>
              <a:rPr lang="en-US" dirty="0" smtClean="0"/>
              <a:t>:</a:t>
            </a:r>
          </a:p>
          <a:p>
            <a:pPr lvl="1"/>
            <a:r>
              <a:rPr lang="pt-BR" dirty="0" smtClean="0"/>
              <a:t>Esforço para criação do código desconsiderado</a:t>
            </a:r>
            <a:r>
              <a:rPr lang="pt-BR" dirty="0" smtClean="0"/>
              <a:t>;</a:t>
            </a:r>
            <a:endParaRPr lang="en-US" dirty="0" smtClean="0"/>
          </a:p>
          <a:p>
            <a:r>
              <a:rPr lang="pt-BR" dirty="0" smtClean="0"/>
              <a:t>Experiência dos desenvolvedores:</a:t>
            </a:r>
          </a:p>
          <a:p>
            <a:pPr lvl="1"/>
            <a:r>
              <a:rPr lang="pt-BR" dirty="0" smtClean="0"/>
              <a:t>Códigos compactos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895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Ferramentas GUI:</a:t>
            </a:r>
          </a:p>
          <a:p>
            <a:pPr lvl="1"/>
            <a:r>
              <a:rPr lang="pt-BR" dirty="0" smtClean="0"/>
              <a:t>Métricas de LOC desconsideram códigos de bibliotecas e frameworks;</a:t>
            </a:r>
          </a:p>
          <a:p>
            <a:r>
              <a:rPr lang="pt-BR" dirty="0" smtClean="0"/>
              <a:t>Falta de um padrão para o LOC:</a:t>
            </a:r>
          </a:p>
          <a:p>
            <a:pPr lvl="1"/>
            <a:r>
              <a:rPr lang="pt-BR" dirty="0" smtClean="0"/>
              <a:t>Comentários contam?</a:t>
            </a:r>
            <a:endParaRPr lang="pt-BR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</TotalTime>
  <Words>122</Words>
  <Application>Microsoft Office PowerPoint</Application>
  <PresentationFormat>Apresentação na tela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Fluxo</vt:lpstr>
      <vt:lpstr>Trainee Manager Estimativas</vt:lpstr>
      <vt:lpstr>Métricas de software</vt:lpstr>
      <vt:lpstr>Vantagens</vt:lpstr>
      <vt:lpstr>Desvantagens</vt:lpstr>
      <vt:lpstr>Desvantagens</vt:lpstr>
      <vt:lpstr>Desvantagens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Estimativas  do Projeto</dc:title>
  <dc:creator>Dimitri</dc:creator>
  <cp:lastModifiedBy>Victor</cp:lastModifiedBy>
  <cp:revision>11</cp:revision>
  <dcterms:created xsi:type="dcterms:W3CDTF">2014-10-17T18:16:38Z</dcterms:created>
  <dcterms:modified xsi:type="dcterms:W3CDTF">2014-10-17T20:31:54Z</dcterms:modified>
</cp:coreProperties>
</file>