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12/09/2014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12/09/2014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12/09/2014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12/09/2014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12/09/2014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12/09/2014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12/09/2014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12/09/2014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512167"/>
          </a:xfrm>
        </p:spPr>
        <p:txBody>
          <a:bodyPr>
            <a:normAutofit/>
          </a:bodyPr>
          <a:lstStyle/>
          <a:p>
            <a:r>
              <a:rPr lang="pt-BR" sz="6000" b="1" dirty="0" smtClean="0"/>
              <a:t>Gerência de bolsistas</a:t>
            </a:r>
            <a:endParaRPr lang="pt-BR" sz="6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b="1" dirty="0" smtClean="0">
                <a:solidFill>
                  <a:schemeClr val="tx1"/>
                </a:solidFill>
              </a:rPr>
              <a:t>Grupo 7</a:t>
            </a:r>
          </a:p>
          <a:p>
            <a:pPr algn="l"/>
            <a:endParaRPr lang="pt-BR" b="1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pt-BR" dirty="0" err="1" smtClean="0">
                <a:solidFill>
                  <a:schemeClr val="tx1"/>
                </a:solidFill>
              </a:rPr>
              <a:t>Dimitri</a:t>
            </a:r>
            <a:r>
              <a:rPr lang="pt-BR" dirty="0" smtClean="0">
                <a:solidFill>
                  <a:schemeClr val="tx1"/>
                </a:solidFill>
              </a:rPr>
              <a:t> Siqueira</a:t>
            </a:r>
          </a:p>
          <a:p>
            <a:pPr marL="457200" indent="-457200" algn="l"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Igor </a:t>
            </a:r>
            <a:r>
              <a:rPr lang="pt-BR" dirty="0" err="1" smtClean="0">
                <a:solidFill>
                  <a:schemeClr val="tx1"/>
                </a:solidFill>
              </a:rPr>
              <a:t>Fabri</a:t>
            </a:r>
            <a:endParaRPr lang="pt-BR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Thiago Madeira</a:t>
            </a:r>
          </a:p>
          <a:p>
            <a:pPr marL="457200" indent="-457200" algn="l"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Victor Reis</a:t>
            </a:r>
          </a:p>
        </p:txBody>
      </p:sp>
    </p:spTree>
    <p:extLst>
      <p:ext uri="{BB962C8B-B14F-4D97-AF65-F5344CB8AC3E}">
        <p14:creationId xmlns:p14="http://schemas.microsoft.com/office/powerpoint/2010/main" val="19186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bolsistas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Propósitos;</a:t>
            </a:r>
          </a:p>
          <a:p>
            <a:pPr>
              <a:buFontTx/>
              <a:buChar char="-"/>
            </a:pPr>
            <a:r>
              <a:rPr lang="pt-BR" dirty="0" smtClean="0"/>
              <a:t>Requisitos funcionais;</a:t>
            </a:r>
          </a:p>
          <a:p>
            <a:pPr>
              <a:buFontTx/>
              <a:buChar char="-"/>
            </a:pPr>
            <a:r>
              <a:rPr lang="pt-BR" dirty="0" smtClean="0"/>
              <a:t>Requisitos não funcionais;</a:t>
            </a:r>
          </a:p>
          <a:p>
            <a:pPr>
              <a:buFontTx/>
              <a:buChar char="-"/>
            </a:pPr>
            <a:r>
              <a:rPr lang="pt-BR" dirty="0" smtClean="0"/>
              <a:t>Diagrama de Classe</a:t>
            </a:r>
            <a:r>
              <a:rPr lang="pt-BR" dirty="0"/>
              <a:t>.</a:t>
            </a:r>
            <a:endParaRPr lang="pt-BR" dirty="0" smtClean="0"/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80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Propósitos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 básico;</a:t>
            </a:r>
          </a:p>
          <a:p>
            <a:r>
              <a:rPr lang="pt-BR" dirty="0" smtClean="0"/>
              <a:t>Manutenção de projetos, tarefas e bolsistas;</a:t>
            </a:r>
          </a:p>
          <a:p>
            <a:r>
              <a:rPr lang="pt-BR" dirty="0" smtClean="0"/>
              <a:t>Relação entre projetos, tarefas e bolsistas;</a:t>
            </a:r>
          </a:p>
          <a:p>
            <a:r>
              <a:rPr lang="pt-BR" dirty="0" smtClean="0"/>
              <a:t>Histórico de relações entre projeto e aluno.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6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pt-BR" dirty="0"/>
              <a:t>O sistema deve permitir o cadastro de um projeto.</a:t>
            </a:r>
          </a:p>
          <a:p>
            <a:pPr lvl="0"/>
            <a:r>
              <a:rPr lang="pt-BR" dirty="0"/>
              <a:t>O sistema deve permitir alteração dos dados do projeto.</a:t>
            </a:r>
          </a:p>
          <a:p>
            <a:pPr lvl="0"/>
            <a:r>
              <a:rPr lang="pt-BR" dirty="0"/>
              <a:t>O sistema deve permitir a mudança de projeto de um determinado aluno.</a:t>
            </a:r>
          </a:p>
          <a:p>
            <a:pPr lvl="0"/>
            <a:r>
              <a:rPr lang="pt-BR" dirty="0"/>
              <a:t>O sistema deve ser capaz de gerenciar o histórico do aluno quanto aos projetos em que já participou.</a:t>
            </a:r>
          </a:p>
          <a:p>
            <a:pPr lvl="0"/>
            <a:r>
              <a:rPr lang="pt-BR" dirty="0"/>
              <a:t>O sistema deve permitir que o aluno consulte os dados do projeto no sistema.</a:t>
            </a:r>
          </a:p>
          <a:p>
            <a:pPr lvl="0"/>
            <a:r>
              <a:rPr lang="pt-BR" dirty="0"/>
              <a:t>O sistema deve informar o horário disponível do aluno.</a:t>
            </a:r>
          </a:p>
          <a:p>
            <a:pPr lvl="0"/>
            <a:r>
              <a:rPr lang="pt-BR" dirty="0"/>
              <a:t>O sistema deve ser capaz informar os horários em que o aluno possui aula.</a:t>
            </a:r>
          </a:p>
          <a:p>
            <a:pPr lvl="0"/>
            <a:r>
              <a:rPr lang="pt-BR" dirty="0"/>
              <a:t>O sistema deve informar quando houver sobreposição entre as aulas e a bolsa.</a:t>
            </a:r>
          </a:p>
          <a:p>
            <a:pPr lvl="0"/>
            <a:r>
              <a:rPr lang="pt-BR" dirty="0"/>
              <a:t>O sistema deve ser capaz de informar os dados do aluno.</a:t>
            </a:r>
          </a:p>
          <a:p>
            <a:pPr lvl="0"/>
            <a:r>
              <a:rPr lang="pt-BR" dirty="0"/>
              <a:t>O sistema deve permitir o cadastro das aulas em que cursa no determinado período.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2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não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dirty="0"/>
              <a:t>O sistema deve ser seguro com as informações do estudante.</a:t>
            </a:r>
          </a:p>
          <a:p>
            <a:pPr lvl="0"/>
            <a:r>
              <a:rPr lang="pt-BR" dirty="0"/>
              <a:t>O sistema deve ser estável , mesmo se tratando de grande transição de dados.</a:t>
            </a:r>
          </a:p>
          <a:p>
            <a:pPr lvl="0"/>
            <a:r>
              <a:rPr lang="pt-BR" dirty="0"/>
              <a:t>O sistema deve ser implementado na linguagem Java.</a:t>
            </a:r>
          </a:p>
          <a:p>
            <a:pPr lvl="0"/>
            <a:r>
              <a:rPr lang="pt-BR" dirty="0"/>
              <a:t>O sistema deve utilizar do banco de dados </a:t>
            </a:r>
            <a:r>
              <a:rPr lang="pt-BR" dirty="0" err="1"/>
              <a:t>Mysql</a:t>
            </a:r>
            <a:r>
              <a:rPr lang="pt-BR" dirty="0"/>
              <a:t> para guardar sua informação.</a:t>
            </a:r>
          </a:p>
          <a:p>
            <a:pPr lvl="0"/>
            <a:r>
              <a:rPr lang="pt-BR" dirty="0"/>
              <a:t>O </a:t>
            </a:r>
            <a:r>
              <a:rPr lang="pt-BR" dirty="0" smtClean="0"/>
              <a:t>sistema </a:t>
            </a:r>
            <a:r>
              <a:rPr lang="pt-BR" dirty="0"/>
              <a:t>deve possuir uma interface simples de usuário.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76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C:\Users\Dimitri\Desktop\Class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7820594" cy="576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5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</TotalTime>
  <Words>254</Words>
  <Application>Microsoft Office PowerPoint</Application>
  <PresentationFormat>Apresentação na tela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Solstício</vt:lpstr>
      <vt:lpstr>Gerência de bolsistas</vt:lpstr>
      <vt:lpstr>Gerência de bolsistas</vt:lpstr>
      <vt:lpstr>Propósitos</vt:lpstr>
      <vt:lpstr>Requisitos funcionais</vt:lpstr>
      <vt:lpstr>Requisitos não funcionais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Gerência de Bolsistas</dc:title>
  <dc:creator>Dimitri</dc:creator>
  <cp:lastModifiedBy>Dimitri</cp:lastModifiedBy>
  <cp:revision>10</cp:revision>
  <dcterms:created xsi:type="dcterms:W3CDTF">2014-09-12T20:20:11Z</dcterms:created>
  <dcterms:modified xsi:type="dcterms:W3CDTF">2014-09-12T21:48:57Z</dcterms:modified>
</cp:coreProperties>
</file>