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96AE9B-FE20-4E3C-952D-DE2FD992E934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0C5DD16-BC6F-4957-81DB-B2A1B1E1EBA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6AE9B-FE20-4E3C-952D-DE2FD992E934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5DD16-BC6F-4957-81DB-B2A1B1E1EBA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6AE9B-FE20-4E3C-952D-DE2FD992E934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5DD16-BC6F-4957-81DB-B2A1B1E1EBA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6AE9B-FE20-4E3C-952D-DE2FD992E934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5DD16-BC6F-4957-81DB-B2A1B1E1EBA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6AE9B-FE20-4E3C-952D-DE2FD992E934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5DD16-BC6F-4957-81DB-B2A1B1E1EBA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6AE9B-FE20-4E3C-952D-DE2FD992E934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5DD16-BC6F-4957-81DB-B2A1B1E1EBA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6AE9B-FE20-4E3C-952D-DE2FD992E934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5DD16-BC6F-4957-81DB-B2A1B1E1EBA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6AE9B-FE20-4E3C-952D-DE2FD992E934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5DD16-BC6F-4957-81DB-B2A1B1E1EBA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6AE9B-FE20-4E3C-952D-DE2FD992E934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5DD16-BC6F-4957-81DB-B2A1B1E1EBA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F96AE9B-FE20-4E3C-952D-DE2FD992E934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5DD16-BC6F-4957-81DB-B2A1B1E1EBA2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96AE9B-FE20-4E3C-952D-DE2FD992E934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0C5DD16-BC6F-4957-81DB-B2A1B1E1EBA2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96AE9B-FE20-4E3C-952D-DE2FD992E934}" type="datetimeFigureOut">
              <a:rPr lang="pt-BR" smtClean="0"/>
              <a:t>26/09/2014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0C5DD16-BC6F-4957-81DB-B2A1B1E1EBA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Gerência de Bolsistas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Estrutura analítica – Etapa 3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</a:t>
            </a:r>
            <a:r>
              <a:rPr lang="pt-BR" dirty="0" smtClean="0"/>
              <a:t>scrita dos casos de testes;</a:t>
            </a:r>
          </a:p>
          <a:p>
            <a:r>
              <a:rPr lang="pt-BR" dirty="0" smtClean="0"/>
              <a:t>Projeto e </a:t>
            </a:r>
            <a:r>
              <a:rPr lang="pt-BR" dirty="0" err="1" smtClean="0"/>
              <a:t>refatoramento</a:t>
            </a:r>
            <a:r>
              <a:rPr lang="pt-BR" dirty="0" smtClean="0"/>
              <a:t>;</a:t>
            </a:r>
          </a:p>
          <a:p>
            <a:r>
              <a:rPr lang="pt-BR" dirty="0" smtClean="0"/>
              <a:t>C</a:t>
            </a:r>
            <a:r>
              <a:rPr lang="pt-BR" dirty="0" smtClean="0"/>
              <a:t>odificação;</a:t>
            </a:r>
          </a:p>
          <a:p>
            <a:r>
              <a:rPr lang="pt-BR" dirty="0" smtClean="0"/>
              <a:t>R</a:t>
            </a:r>
            <a:r>
              <a:rPr lang="pt-BR" dirty="0" smtClean="0"/>
              <a:t>ealização dos testes;</a:t>
            </a:r>
          </a:p>
          <a:p>
            <a:r>
              <a:rPr lang="pt-BR" dirty="0" smtClean="0"/>
              <a:t>I</a:t>
            </a:r>
            <a:r>
              <a:rPr lang="pt-BR" dirty="0" smtClean="0"/>
              <a:t>ntegração;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Iterações de cada release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Teste em laboratório;</a:t>
            </a:r>
          </a:p>
          <a:p>
            <a:r>
              <a:rPr lang="pt-BR" dirty="0" smtClean="0"/>
              <a:t>Teste com o usuário final; (opcional)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Produção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Corretiva;</a:t>
            </a:r>
          </a:p>
          <a:p>
            <a:r>
              <a:rPr lang="pt-BR" dirty="0" err="1" smtClean="0"/>
              <a:t>Refatoramento</a:t>
            </a:r>
            <a:r>
              <a:rPr lang="pt-BR" dirty="0" smtClean="0"/>
              <a:t>;</a:t>
            </a:r>
          </a:p>
          <a:p>
            <a:r>
              <a:rPr lang="pt-BR" dirty="0" smtClean="0"/>
              <a:t>Introdução de novas tecnologias;</a:t>
            </a:r>
          </a:p>
          <a:p>
            <a:r>
              <a:rPr lang="pt-BR" dirty="0" smtClean="0"/>
              <a:t>Introdução de novas </a:t>
            </a:r>
            <a:r>
              <a:rPr lang="pt-BR" dirty="0" err="1" smtClean="0"/>
              <a:t>idéias</a:t>
            </a:r>
            <a:r>
              <a:rPr lang="pt-BR" dirty="0" smtClean="0"/>
              <a:t> de arquitetura;</a:t>
            </a:r>
          </a:p>
          <a:p>
            <a:r>
              <a:rPr lang="pt-BR" dirty="0" smtClean="0"/>
              <a:t>Considerações: Cautela.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Manutenção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Duas razões para a morte do projeto:</a:t>
            </a:r>
          </a:p>
          <a:p>
            <a:pPr lvl="1"/>
            <a:r>
              <a:rPr lang="pt-BR" dirty="0" smtClean="0"/>
              <a:t>Boa</a:t>
            </a:r>
          </a:p>
          <a:p>
            <a:pPr lvl="1"/>
            <a:r>
              <a:rPr lang="pt-BR" dirty="0" smtClean="0"/>
              <a:t>Ruim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Morte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Manutenção de bolsistas;</a:t>
            </a:r>
          </a:p>
          <a:p>
            <a:r>
              <a:rPr lang="pt-BR" dirty="0" smtClean="0"/>
              <a:t>Manutenção de projetos;</a:t>
            </a:r>
          </a:p>
          <a:p>
            <a:r>
              <a:rPr lang="pt-BR" dirty="0" smtClean="0"/>
              <a:t>Manutenção de tarefas;</a:t>
            </a:r>
          </a:p>
          <a:p>
            <a:r>
              <a:rPr lang="pt-BR" dirty="0" err="1" smtClean="0"/>
              <a:t>Login-logout</a:t>
            </a:r>
            <a:r>
              <a:rPr lang="pt-BR" dirty="0" smtClean="0"/>
              <a:t>;</a:t>
            </a:r>
            <a:endParaRPr lang="pt-BR" dirty="0" smtClean="0"/>
          </a:p>
          <a:p>
            <a:r>
              <a:rPr lang="pt-BR" dirty="0" smtClean="0"/>
              <a:t>Layout;</a:t>
            </a:r>
            <a:endParaRPr lang="pt-BR" dirty="0" smtClean="0"/>
          </a:p>
          <a:p>
            <a:r>
              <a:rPr lang="pt-BR" dirty="0" smtClean="0"/>
              <a:t>Estatísticas.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 Simplificado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Pequenas e médias equipes;</a:t>
            </a:r>
          </a:p>
          <a:p>
            <a:r>
              <a:rPr lang="pt-BR" dirty="0" smtClean="0"/>
              <a:t>Várias pequenas mudanças e ajustes;</a:t>
            </a:r>
          </a:p>
          <a:p>
            <a:r>
              <a:rPr lang="pt-BR" dirty="0" smtClean="0"/>
              <a:t>Os cinco valores fundamentais são: </a:t>
            </a:r>
          </a:p>
          <a:p>
            <a:pPr lvl="1"/>
            <a:r>
              <a:rPr lang="pt-BR" dirty="0" smtClean="0"/>
              <a:t>C</a:t>
            </a:r>
            <a:r>
              <a:rPr lang="pt-BR" dirty="0" smtClean="0"/>
              <a:t>omunicação;</a:t>
            </a:r>
          </a:p>
          <a:p>
            <a:pPr lvl="1"/>
            <a:r>
              <a:rPr lang="pt-BR" dirty="0" smtClean="0"/>
              <a:t>Simplicidade;</a:t>
            </a:r>
          </a:p>
          <a:p>
            <a:pPr lvl="1"/>
            <a:r>
              <a:rPr lang="pt-BR" dirty="0" smtClean="0"/>
              <a:t>F</a:t>
            </a:r>
            <a:r>
              <a:rPr lang="pt-BR" dirty="0" smtClean="0"/>
              <a:t>eedback;</a:t>
            </a:r>
          </a:p>
          <a:p>
            <a:pPr lvl="1"/>
            <a:r>
              <a:rPr lang="pt-BR" dirty="0" smtClean="0"/>
              <a:t>C</a:t>
            </a:r>
            <a:r>
              <a:rPr lang="pt-BR" dirty="0" smtClean="0"/>
              <a:t>oragem;</a:t>
            </a:r>
          </a:p>
          <a:p>
            <a:pPr lvl="1"/>
            <a:r>
              <a:rPr lang="pt-BR" dirty="0" smtClean="0"/>
              <a:t>R</a:t>
            </a:r>
            <a:r>
              <a:rPr lang="pt-BR" dirty="0" smtClean="0"/>
              <a:t>espeito;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Extreme Programming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pt-BR" dirty="0" smtClean="0"/>
              <a:t>Pequenas e médias equipes;</a:t>
            </a:r>
          </a:p>
          <a:p>
            <a:pPr marL="914400" lvl="1" indent="-514350"/>
            <a:r>
              <a:rPr lang="pt-BR" dirty="0" smtClean="0"/>
              <a:t>F</a:t>
            </a:r>
            <a:r>
              <a:rPr lang="pt-BR" dirty="0" smtClean="0"/>
              <a:t>eedback rápido;</a:t>
            </a:r>
          </a:p>
          <a:p>
            <a:pPr marL="914400" lvl="1" indent="-514350"/>
            <a:r>
              <a:rPr lang="pt-BR" dirty="0" smtClean="0"/>
              <a:t>P</a:t>
            </a:r>
            <a:r>
              <a:rPr lang="pt-BR" dirty="0" smtClean="0"/>
              <a:t>resumir simplicidade;</a:t>
            </a:r>
          </a:p>
          <a:p>
            <a:pPr marL="914400" lvl="1" indent="-514350"/>
            <a:r>
              <a:rPr lang="pt-BR" dirty="0" smtClean="0"/>
              <a:t>M</a:t>
            </a:r>
            <a:r>
              <a:rPr lang="pt-BR" dirty="0" smtClean="0"/>
              <a:t>udanças incrementais;</a:t>
            </a:r>
          </a:p>
          <a:p>
            <a:pPr marL="914400" lvl="1" indent="-514350"/>
            <a:r>
              <a:rPr lang="pt-BR" dirty="0" smtClean="0"/>
              <a:t>Abraçar mudanças;</a:t>
            </a:r>
          </a:p>
          <a:p>
            <a:pPr marL="914400" lvl="1" indent="-514350"/>
            <a:r>
              <a:rPr lang="pt-BR" dirty="0" smtClean="0"/>
              <a:t>T</a:t>
            </a:r>
            <a:r>
              <a:rPr lang="pt-BR" dirty="0" smtClean="0"/>
              <a:t>rabalho de qualidade.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XP - P</a:t>
            </a:r>
            <a:r>
              <a:rPr lang="pt-BR" dirty="0" smtClean="0"/>
              <a:t>rincípios básicos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Planejamento;</a:t>
            </a:r>
          </a:p>
          <a:p>
            <a:r>
              <a:rPr lang="pt-BR" dirty="0" smtClean="0"/>
              <a:t>Projeto ("</a:t>
            </a:r>
            <a:r>
              <a:rPr lang="pt-BR" dirty="0" err="1" smtClean="0"/>
              <a:t>Designing</a:t>
            </a:r>
            <a:r>
              <a:rPr lang="pt-BR" dirty="0" smtClean="0"/>
              <a:t>");</a:t>
            </a:r>
          </a:p>
          <a:p>
            <a:r>
              <a:rPr lang="pt-BR" dirty="0" smtClean="0"/>
              <a:t>Codificação;</a:t>
            </a:r>
          </a:p>
          <a:p>
            <a:r>
              <a:rPr lang="pt-BR" dirty="0" smtClean="0"/>
              <a:t>Testes.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XP - Atividades </a:t>
            </a:r>
            <a:r>
              <a:rPr lang="pt-BR" dirty="0" smtClean="0"/>
              <a:t>Metodológicas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Jogo de Planejamento (</a:t>
            </a:r>
            <a:r>
              <a:rPr lang="pt-BR" dirty="0" err="1" smtClean="0"/>
              <a:t>Planning</a:t>
            </a:r>
            <a:r>
              <a:rPr lang="pt-BR" dirty="0" smtClean="0"/>
              <a:t> Game)</a:t>
            </a:r>
          </a:p>
          <a:p>
            <a:r>
              <a:rPr lang="pt-BR" dirty="0" smtClean="0"/>
              <a:t>Fases pequenas (Small Releases)</a:t>
            </a:r>
          </a:p>
          <a:p>
            <a:r>
              <a:rPr lang="pt-BR" dirty="0" smtClean="0"/>
              <a:t>Metáfora (</a:t>
            </a:r>
            <a:r>
              <a:rPr lang="pt-BR" dirty="0" err="1" smtClean="0"/>
              <a:t>Metaphor</a:t>
            </a:r>
            <a:r>
              <a:rPr lang="pt-BR" dirty="0" smtClean="0"/>
              <a:t>)</a:t>
            </a:r>
          </a:p>
          <a:p>
            <a:r>
              <a:rPr lang="pt-BR" dirty="0" smtClean="0"/>
              <a:t>Design Simples (</a:t>
            </a:r>
            <a:r>
              <a:rPr lang="pt-BR" dirty="0" err="1" smtClean="0"/>
              <a:t>Simple</a:t>
            </a:r>
            <a:r>
              <a:rPr lang="pt-BR" dirty="0" smtClean="0"/>
              <a:t> Design)</a:t>
            </a:r>
          </a:p>
          <a:p>
            <a:r>
              <a:rPr lang="pt-BR" dirty="0" smtClean="0"/>
              <a:t>Time Coeso (</a:t>
            </a:r>
            <a:r>
              <a:rPr lang="pt-BR" dirty="0" err="1" smtClean="0"/>
              <a:t>Whole</a:t>
            </a:r>
            <a:r>
              <a:rPr lang="pt-BR" dirty="0" smtClean="0"/>
              <a:t> </a:t>
            </a:r>
            <a:r>
              <a:rPr lang="pt-BR" dirty="0" err="1" smtClean="0"/>
              <a:t>Team</a:t>
            </a:r>
            <a:r>
              <a:rPr lang="pt-BR" dirty="0" smtClean="0"/>
              <a:t>)</a:t>
            </a:r>
          </a:p>
          <a:p>
            <a:r>
              <a:rPr lang="pt-BR" dirty="0" smtClean="0"/>
              <a:t>Testes de Aceitação (</a:t>
            </a:r>
            <a:r>
              <a:rPr lang="pt-BR" dirty="0" err="1" smtClean="0"/>
              <a:t>Customer</a:t>
            </a:r>
            <a:r>
              <a:rPr lang="pt-BR" dirty="0" smtClean="0"/>
              <a:t> </a:t>
            </a:r>
            <a:r>
              <a:rPr lang="pt-BR" dirty="0" err="1" smtClean="0"/>
              <a:t>Tests</a:t>
            </a:r>
            <a:r>
              <a:rPr lang="pt-BR" dirty="0" smtClean="0"/>
              <a:t>)</a:t>
            </a:r>
          </a:p>
          <a:p>
            <a:r>
              <a:rPr lang="pt-BR" dirty="0" smtClean="0"/>
              <a:t>Semana de 40 horas (</a:t>
            </a:r>
            <a:r>
              <a:rPr lang="pt-BR" dirty="0" err="1" smtClean="0"/>
              <a:t>Sustainable</a:t>
            </a:r>
            <a:r>
              <a:rPr lang="pt-BR" dirty="0" smtClean="0"/>
              <a:t> </a:t>
            </a:r>
            <a:r>
              <a:rPr lang="pt-BR" dirty="0" err="1" smtClean="0"/>
              <a:t>Pace</a:t>
            </a:r>
            <a:r>
              <a:rPr lang="pt-BR" dirty="0" smtClean="0"/>
              <a:t>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XP - Práticas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Reuniões em pé (</a:t>
            </a:r>
            <a:r>
              <a:rPr lang="pt-BR" dirty="0" err="1" smtClean="0"/>
              <a:t>Stand-up</a:t>
            </a:r>
            <a:r>
              <a:rPr lang="pt-BR" dirty="0" smtClean="0"/>
              <a:t> Meeting)</a:t>
            </a:r>
          </a:p>
          <a:p>
            <a:r>
              <a:rPr lang="pt-BR" dirty="0" smtClean="0"/>
              <a:t>Propriedade Coletiva (</a:t>
            </a:r>
            <a:r>
              <a:rPr lang="pt-BR" dirty="0" err="1" smtClean="0"/>
              <a:t>Collective</a:t>
            </a:r>
            <a:r>
              <a:rPr lang="pt-BR" dirty="0" smtClean="0"/>
              <a:t> </a:t>
            </a:r>
            <a:r>
              <a:rPr lang="pt-BR" dirty="0" err="1" smtClean="0"/>
              <a:t>Ownership</a:t>
            </a:r>
            <a:r>
              <a:rPr lang="pt-BR" dirty="0" smtClean="0"/>
              <a:t>)</a:t>
            </a:r>
          </a:p>
          <a:p>
            <a:r>
              <a:rPr lang="pt-BR" dirty="0" smtClean="0"/>
              <a:t>Programação Pareada (</a:t>
            </a:r>
            <a:r>
              <a:rPr lang="pt-BR" dirty="0" err="1" smtClean="0"/>
              <a:t>Pair</a:t>
            </a:r>
            <a:r>
              <a:rPr lang="pt-BR" dirty="0" smtClean="0"/>
              <a:t> Programming)</a:t>
            </a:r>
          </a:p>
          <a:p>
            <a:r>
              <a:rPr lang="pt-BR" dirty="0" smtClean="0"/>
              <a:t>Padronização do </a:t>
            </a:r>
            <a:r>
              <a:rPr lang="pt-BR" dirty="0" err="1" smtClean="0"/>
              <a:t>Codigo</a:t>
            </a:r>
            <a:r>
              <a:rPr lang="pt-BR" dirty="0" smtClean="0"/>
              <a:t> (</a:t>
            </a:r>
            <a:r>
              <a:rPr lang="pt-BR" dirty="0" err="1" smtClean="0"/>
              <a:t>Coding</a:t>
            </a:r>
            <a:r>
              <a:rPr lang="pt-BR" dirty="0" smtClean="0"/>
              <a:t> Standards)</a:t>
            </a:r>
          </a:p>
          <a:p>
            <a:r>
              <a:rPr lang="pt-BR" dirty="0" smtClean="0"/>
              <a:t>Desenvolvimento Orientado a Testes (</a:t>
            </a:r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dirty="0" err="1" smtClean="0"/>
              <a:t>Driven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r>
              <a:rPr lang="pt-BR" dirty="0" smtClean="0"/>
              <a:t>)</a:t>
            </a:r>
          </a:p>
          <a:p>
            <a:r>
              <a:rPr lang="pt-BR" dirty="0" smtClean="0"/>
              <a:t>Refatoração (</a:t>
            </a:r>
            <a:r>
              <a:rPr lang="pt-BR" dirty="0" err="1" smtClean="0"/>
              <a:t>Refactoring</a:t>
            </a:r>
            <a:r>
              <a:rPr lang="pt-BR" dirty="0" smtClean="0"/>
              <a:t>)</a:t>
            </a:r>
          </a:p>
          <a:p>
            <a:r>
              <a:rPr lang="pt-BR" dirty="0" smtClean="0"/>
              <a:t>Integração Contínua (</a:t>
            </a:r>
            <a:r>
              <a:rPr lang="pt-BR" dirty="0" err="1" smtClean="0"/>
              <a:t>Continuous</a:t>
            </a:r>
            <a:r>
              <a:rPr lang="pt-BR" dirty="0" smtClean="0"/>
              <a:t> </a:t>
            </a:r>
            <a:r>
              <a:rPr lang="pt-BR" dirty="0" err="1" smtClean="0"/>
              <a:t>Integration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XP - Práticas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Exploração;</a:t>
            </a:r>
          </a:p>
          <a:p>
            <a:r>
              <a:rPr lang="pt-BR" dirty="0" smtClean="0"/>
              <a:t>Planejamento inicial;</a:t>
            </a:r>
          </a:p>
          <a:p>
            <a:r>
              <a:rPr lang="pt-BR" dirty="0" smtClean="0"/>
              <a:t>Iterações do release;</a:t>
            </a:r>
          </a:p>
          <a:p>
            <a:r>
              <a:rPr lang="pt-BR" dirty="0" smtClean="0"/>
              <a:t>Produção;</a:t>
            </a:r>
          </a:p>
          <a:p>
            <a:r>
              <a:rPr lang="pt-BR" dirty="0" smtClean="0"/>
              <a:t>Manutenção;</a:t>
            </a:r>
          </a:p>
          <a:p>
            <a:r>
              <a:rPr lang="pt-BR" dirty="0" smtClean="0"/>
              <a:t>Morte;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XP - Etapas de desenvolvimento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Solução escolhida;</a:t>
            </a:r>
          </a:p>
          <a:p>
            <a:r>
              <a:rPr lang="pt-BR" dirty="0" smtClean="0"/>
              <a:t>Definição da plataforma;</a:t>
            </a:r>
          </a:p>
          <a:p>
            <a:r>
              <a:rPr lang="pt-BR" dirty="0" smtClean="0"/>
              <a:t>Definição da linguagem e outras ferramentas de desenvolvimento;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Exploração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Identificação dos módulos do sistema;</a:t>
            </a:r>
          </a:p>
          <a:p>
            <a:r>
              <a:rPr lang="pt-BR" dirty="0" smtClean="0"/>
              <a:t>Classificação dos módulos de acordo com a sua importância;</a:t>
            </a:r>
          </a:p>
          <a:p>
            <a:r>
              <a:rPr lang="pt-BR" dirty="0" smtClean="0"/>
              <a:t>Sorteio prévio dos pares de desenvolvimento;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Planejamento inicial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</TotalTime>
  <Words>321</Words>
  <Application>Microsoft Office PowerPoint</Application>
  <PresentationFormat>Apresentação na tela (4:3)</PresentationFormat>
  <Paragraphs>80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Concurso</vt:lpstr>
      <vt:lpstr>Gerência de Bolsistas</vt:lpstr>
      <vt:lpstr>Extreme Programming</vt:lpstr>
      <vt:lpstr>XP - Princípios básicos</vt:lpstr>
      <vt:lpstr>XP - Atividades Metodológicas</vt:lpstr>
      <vt:lpstr>XP - Práticas</vt:lpstr>
      <vt:lpstr>XP - Práticas</vt:lpstr>
      <vt:lpstr>XP - Etapas de desenvolvimento</vt:lpstr>
      <vt:lpstr>Exploração</vt:lpstr>
      <vt:lpstr>Planejamento inicial</vt:lpstr>
      <vt:lpstr>Iterações de cada release</vt:lpstr>
      <vt:lpstr>Produção</vt:lpstr>
      <vt:lpstr>Manutenção</vt:lpstr>
      <vt:lpstr>Morte</vt:lpstr>
      <vt:lpstr>Cronograma Simplificado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Victor</dc:creator>
  <cp:lastModifiedBy>Victor</cp:lastModifiedBy>
  <cp:revision>4</cp:revision>
  <dcterms:created xsi:type="dcterms:W3CDTF">2014-09-26T20:37:08Z</dcterms:created>
  <dcterms:modified xsi:type="dcterms:W3CDTF">2014-09-26T20:49:23Z</dcterms:modified>
</cp:coreProperties>
</file>