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016223"/>
          </a:xfrm>
        </p:spPr>
        <p:txBody>
          <a:bodyPr>
            <a:noAutofit/>
          </a:bodyPr>
          <a:lstStyle/>
          <a:p>
            <a:r>
              <a:rPr lang="pt-BR" sz="9600" b="1" dirty="0" smtClean="0"/>
              <a:t>Estimativas </a:t>
            </a:r>
            <a:br>
              <a:rPr lang="pt-BR" sz="9600" b="1" dirty="0" smtClean="0"/>
            </a:br>
            <a:r>
              <a:rPr lang="pt-BR" sz="9600" b="1" dirty="0" smtClean="0"/>
              <a:t>do Projeto</a:t>
            </a:r>
            <a:endParaRPr lang="pt-BR" sz="9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Dimitri</a:t>
            </a:r>
            <a:r>
              <a:rPr lang="pt-BR" dirty="0" smtClean="0"/>
              <a:t> </a:t>
            </a:r>
            <a:r>
              <a:rPr lang="pt-BR" dirty="0" err="1" smtClean="0"/>
              <a:t>Guglinski</a:t>
            </a:r>
            <a:endParaRPr lang="pt-BR" dirty="0"/>
          </a:p>
          <a:p>
            <a:r>
              <a:rPr lang="pt-BR" dirty="0" smtClean="0"/>
              <a:t>Igor </a:t>
            </a:r>
            <a:r>
              <a:rPr lang="pt-BR" dirty="0" err="1" smtClean="0"/>
              <a:t>Fabri</a:t>
            </a:r>
            <a:endParaRPr lang="pt-BR" dirty="0" smtClean="0"/>
          </a:p>
          <a:p>
            <a:r>
              <a:rPr lang="pt-BR" dirty="0" smtClean="0"/>
              <a:t>Thiago Madeira</a:t>
            </a:r>
          </a:p>
          <a:p>
            <a:r>
              <a:rPr lang="pt-BR" dirty="0" smtClean="0"/>
              <a:t>Victor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Métrica escolhida</a:t>
            </a:r>
          </a:p>
          <a:p>
            <a:r>
              <a:rPr lang="pt-BR" dirty="0" smtClean="0"/>
              <a:t>Definição:</a:t>
            </a:r>
          </a:p>
          <a:p>
            <a:pPr lvl="1"/>
            <a:r>
              <a:rPr lang="pt-BR" dirty="0" smtClean="0"/>
              <a:t>Métrica direta;</a:t>
            </a:r>
          </a:p>
          <a:p>
            <a:pPr lvl="1"/>
            <a:r>
              <a:rPr lang="pt-BR" dirty="0" smtClean="0"/>
              <a:t>Quantidade de linhas físicas;</a:t>
            </a:r>
          </a:p>
          <a:p>
            <a:pPr lvl="1"/>
            <a:r>
              <a:rPr lang="pt-BR" dirty="0" smtClean="0"/>
              <a:t>Quantidade de linhas lógicas;</a:t>
            </a:r>
          </a:p>
          <a:p>
            <a:endParaRPr lang="pt-BR" dirty="0" smtClean="0"/>
          </a:p>
        </p:txBody>
      </p:sp>
      <p:pic>
        <p:nvPicPr>
          <p:cNvPr id="1026" name="Picture 2" descr="C:\Users\Dimitri\Desktop\slid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" y="4378280"/>
            <a:ext cx="8424936" cy="7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mitri\Desktop\slide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" y="5085184"/>
            <a:ext cx="8405519" cy="1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Simples</a:t>
            </a:r>
          </a:p>
          <a:p>
            <a:r>
              <a:rPr lang="pt-BR" dirty="0" smtClean="0"/>
              <a:t>Evita esforço</a:t>
            </a:r>
          </a:p>
          <a:p>
            <a:r>
              <a:rPr lang="pt-BR" dirty="0"/>
              <a:t>Ú</a:t>
            </a:r>
            <a:r>
              <a:rPr lang="pt-BR" dirty="0" smtClean="0"/>
              <a:t>til em pequenos projetos</a:t>
            </a:r>
          </a:p>
          <a:p>
            <a:r>
              <a:rPr lang="pt-BR" dirty="0" smtClean="0"/>
              <a:t>Diretamente relacionada ao XP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2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de linguagens</a:t>
            </a:r>
          </a:p>
          <a:p>
            <a:r>
              <a:rPr lang="pt-BR" dirty="0"/>
              <a:t>Falta de padronização na contagem</a:t>
            </a:r>
          </a:p>
          <a:p>
            <a:endParaRPr lang="pt-BR" dirty="0"/>
          </a:p>
        </p:txBody>
      </p:sp>
      <p:pic>
        <p:nvPicPr>
          <p:cNvPr id="2050" name="Picture 2" descr="C:\Users\Dimitri\Desktop\slid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58619"/>
            <a:ext cx="6926263" cy="3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</Words>
  <Application>Microsoft Office PowerPoint</Application>
  <PresentationFormat>Apresentação na tela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Estimativas  do Projeto</vt:lpstr>
      <vt:lpstr>Métricas de software</vt:lpstr>
      <vt:lpstr>Vantagens</vt:lpstr>
      <vt:lpstr>Desvantagens</vt:lpstr>
      <vt:lpstr>Desvantagens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Estimativas  do Projeto</dc:title>
  <dc:creator>Dimitri</dc:creator>
  <cp:lastModifiedBy>Dimitri</cp:lastModifiedBy>
  <cp:revision>5</cp:revision>
  <dcterms:created xsi:type="dcterms:W3CDTF">2014-10-17T18:16:38Z</dcterms:created>
  <dcterms:modified xsi:type="dcterms:W3CDTF">2014-10-17T19:14:44Z</dcterms:modified>
</cp:coreProperties>
</file>