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6AE9B-FE20-4E3C-952D-DE2FD992E934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C5DD16-BC6F-4957-81DB-B2A1B1E1EB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6AE9B-FE20-4E3C-952D-DE2FD992E934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C5DD16-BC6F-4957-81DB-B2A1B1E1EBA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6AE9B-FE20-4E3C-952D-DE2FD992E934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C5DD16-BC6F-4957-81DB-B2A1B1E1EB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Gerência de Bolsistas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Estrutura analítica – Etapa 3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Pequenas e médias equipes;</a:t>
            </a:r>
          </a:p>
          <a:p>
            <a:r>
              <a:rPr lang="pt-BR" dirty="0" smtClean="0"/>
              <a:t>Várias pequenas mudanças e ajustes;</a:t>
            </a:r>
          </a:p>
          <a:p>
            <a:r>
              <a:rPr lang="pt-BR" dirty="0" smtClean="0"/>
              <a:t>Os cinco valores fundamentais são: </a:t>
            </a:r>
          </a:p>
          <a:p>
            <a:pPr lvl="1"/>
            <a:r>
              <a:rPr lang="pt-BR" dirty="0" smtClean="0"/>
              <a:t>Comunicação;</a:t>
            </a:r>
          </a:p>
          <a:p>
            <a:pPr lvl="1"/>
            <a:r>
              <a:rPr lang="pt-BR" dirty="0" smtClean="0"/>
              <a:t>Simplicidade;</a:t>
            </a:r>
          </a:p>
          <a:p>
            <a:pPr lvl="1"/>
            <a:r>
              <a:rPr lang="pt-BR" dirty="0" smtClean="0"/>
              <a:t>Feedback;</a:t>
            </a:r>
          </a:p>
          <a:p>
            <a:pPr lvl="1"/>
            <a:r>
              <a:rPr lang="pt-BR" dirty="0" smtClean="0"/>
              <a:t>Coragem;</a:t>
            </a:r>
          </a:p>
          <a:p>
            <a:pPr lvl="1"/>
            <a:r>
              <a:rPr lang="pt-BR" dirty="0" smtClean="0"/>
              <a:t>Respeito;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Extreme Programming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pt-BR" dirty="0" smtClean="0"/>
              <a:t>Pequenas e médias equipes;</a:t>
            </a:r>
          </a:p>
          <a:p>
            <a:pPr marL="914400" lvl="1" indent="-514350"/>
            <a:r>
              <a:rPr lang="pt-BR" dirty="0" smtClean="0"/>
              <a:t>Feedback rápido;</a:t>
            </a:r>
          </a:p>
          <a:p>
            <a:pPr marL="914400" lvl="1" indent="-514350"/>
            <a:r>
              <a:rPr lang="pt-BR" dirty="0" smtClean="0"/>
              <a:t>Presumir simplicidade;</a:t>
            </a:r>
          </a:p>
          <a:p>
            <a:pPr marL="914400" lvl="1" indent="-514350"/>
            <a:r>
              <a:rPr lang="pt-BR" dirty="0" smtClean="0"/>
              <a:t>Mudanças incrementais;</a:t>
            </a:r>
          </a:p>
          <a:p>
            <a:pPr marL="914400" lvl="1" indent="-514350"/>
            <a:r>
              <a:rPr lang="pt-BR" dirty="0" smtClean="0"/>
              <a:t>Abraçar mudanças;</a:t>
            </a:r>
          </a:p>
          <a:p>
            <a:pPr marL="914400" lvl="1" indent="-514350"/>
            <a:r>
              <a:rPr lang="pt-BR" dirty="0" smtClean="0"/>
              <a:t>Trabalho de qualidade.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XP - Princípios básicos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Planejamento;</a:t>
            </a:r>
          </a:p>
          <a:p>
            <a:r>
              <a:rPr lang="pt-BR" dirty="0" smtClean="0"/>
              <a:t>Projeto ("</a:t>
            </a:r>
            <a:r>
              <a:rPr lang="pt-BR" dirty="0" err="1" smtClean="0"/>
              <a:t>Designing</a:t>
            </a:r>
            <a:r>
              <a:rPr lang="pt-BR" dirty="0" smtClean="0"/>
              <a:t>");</a:t>
            </a:r>
          </a:p>
          <a:p>
            <a:r>
              <a:rPr lang="pt-BR" dirty="0" smtClean="0"/>
              <a:t>Codificação;</a:t>
            </a:r>
          </a:p>
          <a:p>
            <a:r>
              <a:rPr lang="pt-BR" dirty="0" smtClean="0"/>
              <a:t>Testes.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XP - Atividades Metodológicas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Jogo de Planejamento (</a:t>
            </a:r>
            <a:r>
              <a:rPr lang="pt-BR" dirty="0" err="1" smtClean="0"/>
              <a:t>Planning</a:t>
            </a:r>
            <a:r>
              <a:rPr lang="pt-BR" dirty="0" smtClean="0"/>
              <a:t> Game)</a:t>
            </a:r>
          </a:p>
          <a:p>
            <a:r>
              <a:rPr lang="pt-BR" dirty="0" smtClean="0"/>
              <a:t>Fases pequenas (Small Releases)</a:t>
            </a:r>
          </a:p>
          <a:p>
            <a:r>
              <a:rPr lang="pt-BR" dirty="0" smtClean="0"/>
              <a:t>Metáfora (</a:t>
            </a:r>
            <a:r>
              <a:rPr lang="pt-BR" dirty="0" err="1" smtClean="0"/>
              <a:t>Metaphor</a:t>
            </a:r>
            <a:r>
              <a:rPr lang="pt-BR" dirty="0" smtClean="0"/>
              <a:t>)</a:t>
            </a:r>
          </a:p>
          <a:p>
            <a:r>
              <a:rPr lang="pt-BR" dirty="0" smtClean="0"/>
              <a:t>Design Simples (</a:t>
            </a:r>
            <a:r>
              <a:rPr lang="pt-BR" dirty="0" err="1" smtClean="0"/>
              <a:t>Simple</a:t>
            </a:r>
            <a:r>
              <a:rPr lang="pt-BR" dirty="0" smtClean="0"/>
              <a:t> Design)</a:t>
            </a:r>
          </a:p>
          <a:p>
            <a:r>
              <a:rPr lang="pt-BR" dirty="0" smtClean="0"/>
              <a:t>Time Coeso (</a:t>
            </a:r>
            <a:r>
              <a:rPr lang="pt-BR" dirty="0" err="1" smtClean="0"/>
              <a:t>Whole</a:t>
            </a:r>
            <a:r>
              <a:rPr lang="pt-BR" dirty="0" smtClean="0"/>
              <a:t> </a:t>
            </a:r>
            <a:r>
              <a:rPr lang="pt-BR" dirty="0" err="1" smtClean="0"/>
              <a:t>Team</a:t>
            </a:r>
            <a:r>
              <a:rPr lang="pt-BR" dirty="0" smtClean="0"/>
              <a:t>)</a:t>
            </a:r>
          </a:p>
          <a:p>
            <a:r>
              <a:rPr lang="pt-BR" dirty="0" smtClean="0"/>
              <a:t>Testes de Aceitação (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Tests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Semana de 40 horas (</a:t>
            </a:r>
            <a:r>
              <a:rPr lang="pt-BR" dirty="0" err="1" smtClean="0"/>
              <a:t>Sustainable</a:t>
            </a:r>
            <a:r>
              <a:rPr lang="pt-BR" dirty="0" smtClean="0"/>
              <a:t> </a:t>
            </a:r>
            <a:r>
              <a:rPr lang="pt-BR" dirty="0" err="1" smtClean="0"/>
              <a:t>Pace</a:t>
            </a:r>
            <a:r>
              <a:rPr lang="pt-BR" dirty="0" smtClean="0"/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XP - Práticas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Reuniões em pé (</a:t>
            </a:r>
            <a:r>
              <a:rPr lang="pt-BR" dirty="0" err="1" smtClean="0"/>
              <a:t>Stand-up</a:t>
            </a:r>
            <a:r>
              <a:rPr lang="pt-BR" dirty="0" smtClean="0"/>
              <a:t> Meeting)</a:t>
            </a:r>
          </a:p>
          <a:p>
            <a:r>
              <a:rPr lang="pt-BR" dirty="0" smtClean="0"/>
              <a:t>Propriedade Coletiva (</a:t>
            </a:r>
            <a:r>
              <a:rPr lang="pt-BR" dirty="0" err="1" smtClean="0"/>
              <a:t>Collective</a:t>
            </a:r>
            <a:r>
              <a:rPr lang="pt-BR" dirty="0" smtClean="0"/>
              <a:t> </a:t>
            </a:r>
            <a:r>
              <a:rPr lang="pt-BR" dirty="0" err="1" smtClean="0"/>
              <a:t>Ownership</a:t>
            </a:r>
            <a:r>
              <a:rPr lang="pt-BR" dirty="0" smtClean="0"/>
              <a:t>)</a:t>
            </a:r>
          </a:p>
          <a:p>
            <a:r>
              <a:rPr lang="pt-BR" dirty="0" smtClean="0"/>
              <a:t>Programação Pareada (</a:t>
            </a:r>
            <a:r>
              <a:rPr lang="pt-BR" dirty="0" err="1" smtClean="0"/>
              <a:t>Pair</a:t>
            </a:r>
            <a:r>
              <a:rPr lang="pt-BR" dirty="0" smtClean="0"/>
              <a:t> Programming)</a:t>
            </a:r>
          </a:p>
          <a:p>
            <a:r>
              <a:rPr lang="pt-BR" dirty="0" smtClean="0"/>
              <a:t>Padronização do </a:t>
            </a:r>
            <a:r>
              <a:rPr lang="pt-BR" dirty="0" err="1" smtClean="0"/>
              <a:t>Codigo</a:t>
            </a:r>
            <a:r>
              <a:rPr lang="pt-BR" dirty="0" smtClean="0"/>
              <a:t> (</a:t>
            </a:r>
            <a:r>
              <a:rPr lang="pt-BR" dirty="0" err="1" smtClean="0"/>
              <a:t>Coding</a:t>
            </a:r>
            <a:r>
              <a:rPr lang="pt-BR" dirty="0" smtClean="0"/>
              <a:t> Standards)</a:t>
            </a:r>
          </a:p>
          <a:p>
            <a:r>
              <a:rPr lang="pt-BR" dirty="0" smtClean="0"/>
              <a:t>Desenvolvimento Orientado a Testes (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)</a:t>
            </a:r>
          </a:p>
          <a:p>
            <a:r>
              <a:rPr lang="pt-BR" dirty="0" smtClean="0"/>
              <a:t>Refatoração (</a:t>
            </a:r>
            <a:r>
              <a:rPr lang="pt-BR" dirty="0" err="1" smtClean="0"/>
              <a:t>Refactoring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Integração Contínua (</a:t>
            </a:r>
            <a:r>
              <a:rPr lang="pt-BR" dirty="0" err="1" smtClean="0"/>
              <a:t>Continuous</a:t>
            </a:r>
            <a:r>
              <a:rPr lang="pt-BR" dirty="0" smtClean="0"/>
              <a:t> </a:t>
            </a:r>
            <a:r>
              <a:rPr lang="pt-BR" dirty="0" err="1" smtClean="0"/>
              <a:t>Integration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XP - Práticas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Exploração;</a:t>
            </a:r>
          </a:p>
          <a:p>
            <a:r>
              <a:rPr lang="pt-BR" dirty="0" smtClean="0"/>
              <a:t>Planejamento inicial;</a:t>
            </a:r>
          </a:p>
          <a:p>
            <a:r>
              <a:rPr lang="pt-BR" dirty="0" smtClean="0"/>
              <a:t>Iterações do release;</a:t>
            </a:r>
          </a:p>
          <a:p>
            <a:r>
              <a:rPr lang="pt-BR" dirty="0" smtClean="0"/>
              <a:t>Produção;</a:t>
            </a:r>
          </a:p>
          <a:p>
            <a:r>
              <a:rPr lang="pt-BR" dirty="0" smtClean="0"/>
              <a:t>Manutenção;</a:t>
            </a:r>
          </a:p>
          <a:p>
            <a:r>
              <a:rPr lang="pt-BR" dirty="0" smtClean="0"/>
              <a:t>Morte;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XP - Etapas de desenvolvimento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191</Words>
  <Application>Microsoft Office PowerPoint</Application>
  <PresentationFormat>Apresentação na tela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Gerência de Bolsistas</vt:lpstr>
      <vt:lpstr>Extreme Programming</vt:lpstr>
      <vt:lpstr>XP - Princípios básicos</vt:lpstr>
      <vt:lpstr>XP - Atividades Metodológicas</vt:lpstr>
      <vt:lpstr>XP - Práticas</vt:lpstr>
      <vt:lpstr>XP - Práticas</vt:lpstr>
      <vt:lpstr>XP - Etapas de desenvolvimento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</dc:creator>
  <cp:lastModifiedBy>Victor</cp:lastModifiedBy>
  <cp:revision>5</cp:revision>
  <dcterms:created xsi:type="dcterms:W3CDTF">2014-09-26T20:37:08Z</dcterms:created>
  <dcterms:modified xsi:type="dcterms:W3CDTF">2014-09-26T20:53:12Z</dcterms:modified>
</cp:coreProperties>
</file>