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356850" cy="321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4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606" y="526627"/>
            <a:ext cx="7767638" cy="1120293"/>
          </a:xfrm>
        </p:spPr>
        <p:txBody>
          <a:bodyPr anchor="b"/>
          <a:lstStyle>
            <a:lvl1pPr algn="ctr">
              <a:defRPr sz="281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606" y="1690123"/>
            <a:ext cx="7767638" cy="776905"/>
          </a:xfrm>
        </p:spPr>
        <p:txBody>
          <a:bodyPr/>
          <a:lstStyle>
            <a:lvl1pPr marL="0" indent="0" algn="ctr">
              <a:buNone/>
              <a:defRPr sz="1126"/>
            </a:lvl1pPr>
            <a:lvl2pPr marL="214518" indent="0" algn="ctr">
              <a:buNone/>
              <a:defRPr sz="938"/>
            </a:lvl2pPr>
            <a:lvl3pPr marL="429036" indent="0" algn="ctr">
              <a:buNone/>
              <a:defRPr sz="845"/>
            </a:lvl3pPr>
            <a:lvl4pPr marL="643555" indent="0" algn="ctr">
              <a:buNone/>
              <a:defRPr sz="751"/>
            </a:lvl4pPr>
            <a:lvl5pPr marL="858073" indent="0" algn="ctr">
              <a:buNone/>
              <a:defRPr sz="751"/>
            </a:lvl5pPr>
            <a:lvl6pPr marL="1072591" indent="0" algn="ctr">
              <a:buNone/>
              <a:defRPr sz="751"/>
            </a:lvl6pPr>
            <a:lvl7pPr marL="1287109" indent="0" algn="ctr">
              <a:buNone/>
              <a:defRPr sz="751"/>
            </a:lvl7pPr>
            <a:lvl8pPr marL="1501628" indent="0" algn="ctr">
              <a:buNone/>
              <a:defRPr sz="751"/>
            </a:lvl8pPr>
            <a:lvl9pPr marL="1716146" indent="0" algn="ctr">
              <a:buNone/>
              <a:defRPr sz="75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7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8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1621" y="171321"/>
            <a:ext cx="2233196" cy="272699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033" y="171321"/>
            <a:ext cx="6570127" cy="27269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05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1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39" y="802232"/>
            <a:ext cx="8932783" cy="1338541"/>
          </a:xfrm>
        </p:spPr>
        <p:txBody>
          <a:bodyPr anchor="b"/>
          <a:lstStyle>
            <a:lvl1pPr>
              <a:defRPr sz="281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639" y="2153436"/>
            <a:ext cx="8932783" cy="703907"/>
          </a:xfrm>
        </p:spPr>
        <p:txBody>
          <a:bodyPr/>
          <a:lstStyle>
            <a:lvl1pPr marL="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1pPr>
            <a:lvl2pPr marL="214518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2pPr>
            <a:lvl3pPr marL="429036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3pPr>
            <a:lvl4pPr marL="643555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4pPr>
            <a:lvl5pPr marL="858073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5pPr>
            <a:lvl6pPr marL="1072591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6pPr>
            <a:lvl7pPr marL="1287109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7pPr>
            <a:lvl8pPr marL="1501628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8pPr>
            <a:lvl9pPr marL="1716146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034" y="856607"/>
            <a:ext cx="4401661" cy="20417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3155" y="856607"/>
            <a:ext cx="4401661" cy="20417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72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82" y="171322"/>
            <a:ext cx="8932783" cy="62197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383" y="788824"/>
            <a:ext cx="4381433" cy="386590"/>
          </a:xfrm>
        </p:spPr>
        <p:txBody>
          <a:bodyPr anchor="b"/>
          <a:lstStyle>
            <a:lvl1pPr marL="0" indent="0">
              <a:buNone/>
              <a:defRPr sz="1126" b="1"/>
            </a:lvl1pPr>
            <a:lvl2pPr marL="214518" indent="0">
              <a:buNone/>
              <a:defRPr sz="938" b="1"/>
            </a:lvl2pPr>
            <a:lvl3pPr marL="429036" indent="0">
              <a:buNone/>
              <a:defRPr sz="845" b="1"/>
            </a:lvl3pPr>
            <a:lvl4pPr marL="643555" indent="0">
              <a:buNone/>
              <a:defRPr sz="751" b="1"/>
            </a:lvl4pPr>
            <a:lvl5pPr marL="858073" indent="0">
              <a:buNone/>
              <a:defRPr sz="751" b="1"/>
            </a:lvl5pPr>
            <a:lvl6pPr marL="1072591" indent="0">
              <a:buNone/>
              <a:defRPr sz="751" b="1"/>
            </a:lvl6pPr>
            <a:lvl7pPr marL="1287109" indent="0">
              <a:buNone/>
              <a:defRPr sz="751" b="1"/>
            </a:lvl7pPr>
            <a:lvl8pPr marL="1501628" indent="0">
              <a:buNone/>
              <a:defRPr sz="751" b="1"/>
            </a:lvl8pPr>
            <a:lvl9pPr marL="1716146" indent="0">
              <a:buNone/>
              <a:defRPr sz="7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383" y="1175414"/>
            <a:ext cx="4381433" cy="1728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3155" y="788824"/>
            <a:ext cx="4403010" cy="386590"/>
          </a:xfrm>
        </p:spPr>
        <p:txBody>
          <a:bodyPr anchor="b"/>
          <a:lstStyle>
            <a:lvl1pPr marL="0" indent="0">
              <a:buNone/>
              <a:defRPr sz="1126" b="1"/>
            </a:lvl1pPr>
            <a:lvl2pPr marL="214518" indent="0">
              <a:buNone/>
              <a:defRPr sz="938" b="1"/>
            </a:lvl2pPr>
            <a:lvl3pPr marL="429036" indent="0">
              <a:buNone/>
              <a:defRPr sz="845" b="1"/>
            </a:lvl3pPr>
            <a:lvl4pPr marL="643555" indent="0">
              <a:buNone/>
              <a:defRPr sz="751" b="1"/>
            </a:lvl4pPr>
            <a:lvl5pPr marL="858073" indent="0">
              <a:buNone/>
              <a:defRPr sz="751" b="1"/>
            </a:lvl5pPr>
            <a:lvl6pPr marL="1072591" indent="0">
              <a:buNone/>
              <a:defRPr sz="751" b="1"/>
            </a:lvl6pPr>
            <a:lvl7pPr marL="1287109" indent="0">
              <a:buNone/>
              <a:defRPr sz="751" b="1"/>
            </a:lvl7pPr>
            <a:lvl8pPr marL="1501628" indent="0">
              <a:buNone/>
              <a:defRPr sz="751" b="1"/>
            </a:lvl8pPr>
            <a:lvl9pPr marL="1716146" indent="0">
              <a:buNone/>
              <a:defRPr sz="7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3155" y="1175414"/>
            <a:ext cx="4403010" cy="1728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4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83" y="214524"/>
            <a:ext cx="3340353" cy="750835"/>
          </a:xfrm>
        </p:spPr>
        <p:txBody>
          <a:bodyPr anchor="b"/>
          <a:lstStyle>
            <a:lvl1pPr>
              <a:defRPr sz="15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010" y="463313"/>
            <a:ext cx="5243155" cy="2286768"/>
          </a:xfrm>
        </p:spPr>
        <p:txBody>
          <a:bodyPr/>
          <a:lstStyle>
            <a:lvl1pPr>
              <a:defRPr sz="1501"/>
            </a:lvl1pPr>
            <a:lvl2pPr>
              <a:defRPr sz="1314"/>
            </a:lvl2pPr>
            <a:lvl3pPr>
              <a:defRPr sz="1126"/>
            </a:lvl3pPr>
            <a:lvl4pPr>
              <a:defRPr sz="938"/>
            </a:lvl4pPr>
            <a:lvl5pPr>
              <a:defRPr sz="938"/>
            </a:lvl5pPr>
            <a:lvl6pPr>
              <a:defRPr sz="938"/>
            </a:lvl6pPr>
            <a:lvl7pPr>
              <a:defRPr sz="938"/>
            </a:lvl7pPr>
            <a:lvl8pPr>
              <a:defRPr sz="938"/>
            </a:lvl8pPr>
            <a:lvl9pPr>
              <a:defRPr sz="9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383" y="965359"/>
            <a:ext cx="3340353" cy="1788447"/>
          </a:xfrm>
        </p:spPr>
        <p:txBody>
          <a:bodyPr/>
          <a:lstStyle>
            <a:lvl1pPr marL="0" indent="0">
              <a:buNone/>
              <a:defRPr sz="751"/>
            </a:lvl1pPr>
            <a:lvl2pPr marL="214518" indent="0">
              <a:buNone/>
              <a:defRPr sz="657"/>
            </a:lvl2pPr>
            <a:lvl3pPr marL="429036" indent="0">
              <a:buNone/>
              <a:defRPr sz="563"/>
            </a:lvl3pPr>
            <a:lvl4pPr marL="643555" indent="0">
              <a:buNone/>
              <a:defRPr sz="469"/>
            </a:lvl4pPr>
            <a:lvl5pPr marL="858073" indent="0">
              <a:buNone/>
              <a:defRPr sz="469"/>
            </a:lvl5pPr>
            <a:lvl6pPr marL="1072591" indent="0">
              <a:buNone/>
              <a:defRPr sz="469"/>
            </a:lvl6pPr>
            <a:lvl7pPr marL="1287109" indent="0">
              <a:buNone/>
              <a:defRPr sz="469"/>
            </a:lvl7pPr>
            <a:lvl8pPr marL="1501628" indent="0">
              <a:buNone/>
              <a:defRPr sz="469"/>
            </a:lvl8pPr>
            <a:lvl9pPr marL="1716146" indent="0">
              <a:buNone/>
              <a:defRPr sz="4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88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83" y="214524"/>
            <a:ext cx="3340353" cy="750835"/>
          </a:xfrm>
        </p:spPr>
        <p:txBody>
          <a:bodyPr anchor="b"/>
          <a:lstStyle>
            <a:lvl1pPr>
              <a:defRPr sz="15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3010" y="463313"/>
            <a:ext cx="5243155" cy="2286768"/>
          </a:xfrm>
        </p:spPr>
        <p:txBody>
          <a:bodyPr anchor="t"/>
          <a:lstStyle>
            <a:lvl1pPr marL="0" indent="0">
              <a:buNone/>
              <a:defRPr sz="1501"/>
            </a:lvl1pPr>
            <a:lvl2pPr marL="214518" indent="0">
              <a:buNone/>
              <a:defRPr sz="1314"/>
            </a:lvl2pPr>
            <a:lvl3pPr marL="429036" indent="0">
              <a:buNone/>
              <a:defRPr sz="1126"/>
            </a:lvl3pPr>
            <a:lvl4pPr marL="643555" indent="0">
              <a:buNone/>
              <a:defRPr sz="938"/>
            </a:lvl4pPr>
            <a:lvl5pPr marL="858073" indent="0">
              <a:buNone/>
              <a:defRPr sz="938"/>
            </a:lvl5pPr>
            <a:lvl6pPr marL="1072591" indent="0">
              <a:buNone/>
              <a:defRPr sz="938"/>
            </a:lvl6pPr>
            <a:lvl7pPr marL="1287109" indent="0">
              <a:buNone/>
              <a:defRPr sz="938"/>
            </a:lvl7pPr>
            <a:lvl8pPr marL="1501628" indent="0">
              <a:buNone/>
              <a:defRPr sz="938"/>
            </a:lvl8pPr>
            <a:lvl9pPr marL="1716146" indent="0">
              <a:buNone/>
              <a:defRPr sz="93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383" y="965359"/>
            <a:ext cx="3340353" cy="1788447"/>
          </a:xfrm>
        </p:spPr>
        <p:txBody>
          <a:bodyPr/>
          <a:lstStyle>
            <a:lvl1pPr marL="0" indent="0">
              <a:buNone/>
              <a:defRPr sz="751"/>
            </a:lvl1pPr>
            <a:lvl2pPr marL="214518" indent="0">
              <a:buNone/>
              <a:defRPr sz="657"/>
            </a:lvl2pPr>
            <a:lvl3pPr marL="429036" indent="0">
              <a:buNone/>
              <a:defRPr sz="563"/>
            </a:lvl3pPr>
            <a:lvl4pPr marL="643555" indent="0">
              <a:buNone/>
              <a:defRPr sz="469"/>
            </a:lvl4pPr>
            <a:lvl5pPr marL="858073" indent="0">
              <a:buNone/>
              <a:defRPr sz="469"/>
            </a:lvl5pPr>
            <a:lvl6pPr marL="1072591" indent="0">
              <a:buNone/>
              <a:defRPr sz="469"/>
            </a:lvl6pPr>
            <a:lvl7pPr marL="1287109" indent="0">
              <a:buNone/>
              <a:defRPr sz="469"/>
            </a:lvl7pPr>
            <a:lvl8pPr marL="1501628" indent="0">
              <a:buNone/>
              <a:defRPr sz="469"/>
            </a:lvl8pPr>
            <a:lvl9pPr marL="1716146" indent="0">
              <a:buNone/>
              <a:defRPr sz="4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034" y="171322"/>
            <a:ext cx="8932783" cy="62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034" y="856607"/>
            <a:ext cx="8932783" cy="20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034" y="2982483"/>
            <a:ext cx="2330291" cy="171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23FC-D46C-4AFA-AD54-EDF080CCD3C0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707" y="2982483"/>
            <a:ext cx="3495437" cy="171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525" y="2982483"/>
            <a:ext cx="2330291" cy="171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1B67-AE1F-4F73-AB5E-9E163432F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9036" rtl="0" eaLnBrk="1" latinLnBrk="0" hangingPunct="1">
        <a:lnSpc>
          <a:spcPct val="90000"/>
        </a:lnSpc>
        <a:spcBef>
          <a:spcPct val="0"/>
        </a:spcBef>
        <a:buNone/>
        <a:defRPr kumimoji="1" sz="2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259" indent="-107259" algn="l" defTabSz="429036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kumimoji="1" sz="1314" kern="1200">
          <a:solidFill>
            <a:schemeClr val="tx1"/>
          </a:solidFill>
          <a:latin typeface="+mn-lt"/>
          <a:ea typeface="+mn-ea"/>
          <a:cs typeface="+mn-cs"/>
        </a:defRPr>
      </a:lvl1pPr>
      <a:lvl2pPr marL="321777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1126" kern="1200">
          <a:solidFill>
            <a:schemeClr val="tx1"/>
          </a:solidFill>
          <a:latin typeface="+mn-lt"/>
          <a:ea typeface="+mn-ea"/>
          <a:cs typeface="+mn-cs"/>
        </a:defRPr>
      </a:lvl2pPr>
      <a:lvl3pPr marL="536296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938" kern="1200">
          <a:solidFill>
            <a:schemeClr val="tx1"/>
          </a:solidFill>
          <a:latin typeface="+mn-lt"/>
          <a:ea typeface="+mn-ea"/>
          <a:cs typeface="+mn-cs"/>
        </a:defRPr>
      </a:lvl3pPr>
      <a:lvl4pPr marL="750814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4pPr>
      <a:lvl5pPr marL="965332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5pPr>
      <a:lvl6pPr marL="1179850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6pPr>
      <a:lvl7pPr marL="1394369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7pPr>
      <a:lvl8pPr marL="1608887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8pPr>
      <a:lvl9pPr marL="1823405" indent="-107259" algn="l" defTabSz="429036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1pPr>
      <a:lvl2pPr marL="214518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29036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43555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4pPr>
      <a:lvl5pPr marL="858073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5pPr>
      <a:lvl6pPr marL="1072591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6pPr>
      <a:lvl7pPr marL="1287109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7pPr>
      <a:lvl8pPr marL="1501628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8pPr>
      <a:lvl9pPr marL="1716146" algn="l" defTabSz="429036" rtl="0" eaLnBrk="1" latinLnBrk="0" hangingPunct="1"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の上に置かれた本&#10;&#10;中程度の精度で自動的に生成された説明">
            <a:extLst>
              <a:ext uri="{FF2B5EF4-FFF2-40B4-BE49-F238E27FC236}">
                <a16:creationId xmlns:a16="http://schemas.microsoft.com/office/drawing/2014/main" id="{E7A26ED0-F0AF-45D0-5F2E-2F489DC11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42559" r="5098" b="16457"/>
          <a:stretch/>
        </p:blipFill>
        <p:spPr>
          <a:xfrm>
            <a:off x="-1587" y="0"/>
            <a:ext cx="10358437" cy="321944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DA4B1A9-F1ED-B14E-5B7F-ED52EED4455F}"/>
              </a:ext>
            </a:extLst>
          </p:cNvPr>
          <p:cNvSpPr/>
          <p:nvPr/>
        </p:nvSpPr>
        <p:spPr>
          <a:xfrm>
            <a:off x="-1587" y="0"/>
            <a:ext cx="10358437" cy="3219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9900" dirty="0">
                <a:solidFill>
                  <a:schemeClr val="tx1"/>
                </a:solidFill>
                <a:effectLst>
                  <a:glow rad="127000">
                    <a:schemeClr val="bg1">
                      <a:alpha val="69000"/>
                    </a:schemeClr>
                  </a:glo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動物占い</a:t>
            </a:r>
          </a:p>
        </p:txBody>
      </p:sp>
    </p:spTree>
    <p:extLst>
      <p:ext uri="{BB962C8B-B14F-4D97-AF65-F5344CB8AC3E}">
        <p14:creationId xmlns:p14="http://schemas.microsoft.com/office/powerpoint/2010/main" val="286591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DC52E68-3644-D7FF-087B-2936F09C2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1" r="21447" b="44815"/>
          <a:stretch/>
        </p:blipFill>
        <p:spPr>
          <a:xfrm flipH="1">
            <a:off x="-1587" y="0"/>
            <a:ext cx="8080829" cy="3219450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9EC9DBD-CFFE-4E6F-D4B6-1E72D95D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1" r="62980" b="44816"/>
          <a:stretch/>
        </p:blipFill>
        <p:spPr>
          <a:xfrm flipH="1">
            <a:off x="4271053" y="0"/>
            <a:ext cx="6085797" cy="321945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89779D-DD48-306D-564B-95727841C994}"/>
              </a:ext>
            </a:extLst>
          </p:cNvPr>
          <p:cNvSpPr/>
          <p:nvPr/>
        </p:nvSpPr>
        <p:spPr>
          <a:xfrm>
            <a:off x="-1585" y="0"/>
            <a:ext cx="10358437" cy="321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0" dirty="0">
              <a:solidFill>
                <a:schemeClr val="bg1"/>
              </a:solidFill>
              <a:latin typeface="はなぞめフォント" panose="02000609000000000000" pitchFamily="1" charset="-128"/>
              <a:ea typeface="はなぞめフォント" panose="02000609000000000000" pitchFamily="1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14BC4B-BAC9-0558-2B08-19971E5109FA}"/>
              </a:ext>
            </a:extLst>
          </p:cNvPr>
          <p:cNvSpPr/>
          <p:nvPr/>
        </p:nvSpPr>
        <p:spPr>
          <a:xfrm>
            <a:off x="-178706" y="578757"/>
            <a:ext cx="4464274" cy="2119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900" dirty="0">
                <a:ln w="44450">
                  <a:noFill/>
                </a:ln>
                <a:solidFill>
                  <a:schemeClr val="tx1"/>
                </a:solidFill>
                <a:latin typeface="はなぞめフォント" panose="02000609000000000000" pitchFamily="1" charset="-128"/>
                <a:ea typeface="はなぞめフォント" panose="02000609000000000000" pitchFamily="1" charset="-128"/>
              </a:rPr>
              <a:t>22</a:t>
            </a:r>
            <a:endParaRPr lang="ja-JP" altLang="en-US" sz="19900" dirty="0">
              <a:ln w="44450">
                <a:noFill/>
              </a:ln>
              <a:solidFill>
                <a:schemeClr val="tx1"/>
              </a:solidFill>
              <a:latin typeface="はなぞめフォント" panose="02000609000000000000" pitchFamily="1" charset="-128"/>
              <a:ea typeface="はなぞめフォント" panose="02000609000000000000" pitchFamily="1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D5D8A5-401D-4722-D800-0B5BAC4FD25A}"/>
              </a:ext>
            </a:extLst>
          </p:cNvPr>
          <p:cNvSpPr/>
          <p:nvPr/>
        </p:nvSpPr>
        <p:spPr>
          <a:xfrm>
            <a:off x="3488191" y="1435100"/>
            <a:ext cx="6868659" cy="178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sz="10500" dirty="0">
                <a:ln w="444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はなぞめフォント" panose="02000609000000000000" pitchFamily="1" charset="-128"/>
                <a:ea typeface="はなぞめフォント" panose="02000609000000000000" pitchFamily="1" charset="-128"/>
              </a:rPr>
              <a:t>ちゃんねる</a:t>
            </a:r>
          </a:p>
        </p:txBody>
      </p:sp>
    </p:spTree>
    <p:extLst>
      <p:ext uri="{BB962C8B-B14F-4D97-AF65-F5344CB8AC3E}">
        <p14:creationId xmlns:p14="http://schemas.microsoft.com/office/powerpoint/2010/main" val="154570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フェンス, 覆い, 大きい, 記号 が含まれている画像&#10;&#10;自動的に生成された説明">
            <a:extLst>
              <a:ext uri="{FF2B5EF4-FFF2-40B4-BE49-F238E27FC236}">
                <a16:creationId xmlns:a16="http://schemas.microsoft.com/office/drawing/2014/main" id="{6177841A-5ABA-1B70-C7E2-062CAFA2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5" b="42940"/>
          <a:stretch/>
        </p:blipFill>
        <p:spPr>
          <a:xfrm>
            <a:off x="0" y="0"/>
            <a:ext cx="10358437" cy="321945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E6BAA3-1017-E3B6-6C01-3ED4ECB2D849}"/>
              </a:ext>
            </a:extLst>
          </p:cNvPr>
          <p:cNvSpPr/>
          <p:nvPr/>
        </p:nvSpPr>
        <p:spPr>
          <a:xfrm>
            <a:off x="0" y="1"/>
            <a:ext cx="10358437" cy="321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600" dirty="0">
              <a:solidFill>
                <a:schemeClr val="tx1"/>
              </a:solidFill>
              <a:latin typeface="PTO-まるっかなS w9" panose="02000900000000000000" pitchFamily="50" charset="-128"/>
              <a:ea typeface="PTO-まるっかなS w9" panose="020009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EA75A2-BC42-A4D8-9A27-AE258F37FDD8}"/>
              </a:ext>
            </a:extLst>
          </p:cNvPr>
          <p:cNvSpPr/>
          <p:nvPr/>
        </p:nvSpPr>
        <p:spPr>
          <a:xfrm>
            <a:off x="0" y="303441"/>
            <a:ext cx="10358437" cy="252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800" dirty="0">
                <a:ln w="44450">
                  <a:noFill/>
                </a:ln>
                <a:solidFill>
                  <a:schemeClr val="bg1"/>
                </a:solidFill>
                <a:effectLst>
                  <a:glow rad="127000">
                    <a:schemeClr val="accent1">
                      <a:lumMod val="75000"/>
                    </a:schemeClr>
                  </a:glow>
                </a:effectLst>
                <a:latin typeface="PTO-まるっかなS w9" panose="02000900000000000000" pitchFamily="50" charset="-128"/>
                <a:ea typeface="PTO-まるっかなS w9" panose="02000900000000000000" pitchFamily="50" charset="-128"/>
              </a:rPr>
              <a:t>かうんたぁ</a:t>
            </a:r>
          </a:p>
        </p:txBody>
      </p:sp>
    </p:spTree>
    <p:extLst>
      <p:ext uri="{BB962C8B-B14F-4D97-AF65-F5344CB8AC3E}">
        <p14:creationId xmlns:p14="http://schemas.microsoft.com/office/powerpoint/2010/main" val="253959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98296F10-7AD2-14FD-959A-88D6BD82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1" y="579607"/>
            <a:ext cx="2888370" cy="2610815"/>
          </a:xfrm>
          <a:prstGeom prst="rect">
            <a:avLst/>
          </a:prstGeom>
        </p:spPr>
      </p:pic>
      <p:pic>
        <p:nvPicPr>
          <p:cNvPr id="5" name="図 4" descr="夜空に浮かぶ月の絵&#10;&#10;自動的に生成された説明">
            <a:extLst>
              <a:ext uri="{FF2B5EF4-FFF2-40B4-BE49-F238E27FC236}">
                <a16:creationId xmlns:a16="http://schemas.microsoft.com/office/drawing/2014/main" id="{AF05874B-2219-F953-64B4-38A6E4197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31171"/>
            <a:ext cx="2569938" cy="264430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95693C-50FB-4094-1DD4-3F6ADF500907}"/>
              </a:ext>
            </a:extLst>
          </p:cNvPr>
          <p:cNvSpPr/>
          <p:nvPr/>
        </p:nvSpPr>
        <p:spPr>
          <a:xfrm>
            <a:off x="-1587" y="0"/>
            <a:ext cx="10358437" cy="321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500" dirty="0">
              <a:solidFill>
                <a:schemeClr val="tx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984AEC-0260-675A-6EDA-9C64F455C69D}"/>
              </a:ext>
            </a:extLst>
          </p:cNvPr>
          <p:cNvSpPr/>
          <p:nvPr/>
        </p:nvSpPr>
        <p:spPr>
          <a:xfrm>
            <a:off x="29029" y="1324751"/>
            <a:ext cx="10358436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ln w="177800">
                  <a:solidFill>
                    <a:schemeClr val="bg1"/>
                  </a:solidFill>
                </a:ln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ウサギアンケート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0F8D11-99AF-BC3C-1C18-EC6357C43953}"/>
              </a:ext>
            </a:extLst>
          </p:cNvPr>
          <p:cNvSpPr/>
          <p:nvPr/>
        </p:nvSpPr>
        <p:spPr>
          <a:xfrm>
            <a:off x="29029" y="1324751"/>
            <a:ext cx="10358436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ln w="177800">
                  <a:noFill/>
                </a:ln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ウサギアンケート</a:t>
            </a:r>
          </a:p>
        </p:txBody>
      </p:sp>
    </p:spTree>
    <p:extLst>
      <p:ext uri="{BB962C8B-B14F-4D97-AF65-F5344CB8AC3E}">
        <p14:creationId xmlns:p14="http://schemas.microsoft.com/office/powerpoint/2010/main" val="25251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8</Words>
  <Application>Microsoft Office PowerPoint</Application>
  <PresentationFormat>ユーザー設定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PTO-まるっかなS w9</vt:lpstr>
      <vt:lpstr>UD デジタル 教科書体 NK-B</vt:lpstr>
      <vt:lpstr>はなぞめフォント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玉城 恒一郎</dc:creator>
  <cp:lastModifiedBy>玉城 恒一郎</cp:lastModifiedBy>
  <cp:revision>2</cp:revision>
  <dcterms:created xsi:type="dcterms:W3CDTF">2023-02-09T17:26:58Z</dcterms:created>
  <dcterms:modified xsi:type="dcterms:W3CDTF">2023-02-10T02:29:15Z</dcterms:modified>
</cp:coreProperties>
</file>