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4224" r:id="rId2"/>
  </p:sldMasterIdLst>
  <p:notesMasterIdLst>
    <p:notesMasterId r:id="rId5"/>
  </p:notesMasterIdLst>
  <p:sldIdLst>
    <p:sldId id="257" r:id="rId3"/>
    <p:sldId id="258" r:id="rId4"/>
  </p:sldIdLst>
  <p:sldSz cx="17610138" cy="176101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5662" autoAdjust="0"/>
  </p:normalViewPr>
  <p:slideViewPr>
    <p:cSldViewPr snapToGrid="0">
      <p:cViewPr varScale="1">
        <p:scale>
          <a:sx n="43" d="100"/>
          <a:sy n="43" d="100"/>
        </p:scale>
        <p:origin x="27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95B15-29AF-4A3D-845C-82EFF3A2837A}" type="datetimeFigureOut">
              <a:rPr lang="zh-CN" altLang="en-US" smtClean="0"/>
              <a:t>2019-03-22</a:t>
            </a:fld>
            <a:endParaRPr lang="zh-CN" altLang="en-US"/>
          </a:p>
        </p:txBody>
      </p:sp>
      <p:sp>
        <p:nvSpPr>
          <p:cNvPr id="4" name="幻灯片图像占位符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4238F-231F-45F3-8C84-E022D445EF80}" type="slidenum">
              <a:rPr lang="zh-CN" altLang="en-US" smtClean="0"/>
              <a:t>‹#›</a:t>
            </a:fld>
            <a:endParaRPr lang="zh-CN" altLang="en-US"/>
          </a:p>
        </p:txBody>
      </p:sp>
    </p:spTree>
    <p:extLst>
      <p:ext uri="{BB962C8B-B14F-4D97-AF65-F5344CB8AC3E}">
        <p14:creationId xmlns:p14="http://schemas.microsoft.com/office/powerpoint/2010/main" val="99101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1267" y="2887595"/>
            <a:ext cx="13207604" cy="6130938"/>
          </a:xfrm>
        </p:spPr>
        <p:txBody>
          <a:bodyPr anchor="b">
            <a:normAutofit/>
          </a:bodyPr>
          <a:lstStyle>
            <a:lvl1pPr algn="ctr">
              <a:defRPr sz="3375"/>
            </a:lvl1pPr>
          </a:lstStyle>
          <a:p>
            <a:r>
              <a:rPr lang="zh-CN" altLang="en-US"/>
              <a:t>单击此处编辑母版标题样式</a:t>
            </a:r>
            <a:endParaRPr lang="en-US" dirty="0"/>
          </a:p>
        </p:txBody>
      </p:sp>
      <p:sp>
        <p:nvSpPr>
          <p:cNvPr id="3" name="Subtitle 2"/>
          <p:cNvSpPr>
            <a:spLocks noGrp="1"/>
          </p:cNvSpPr>
          <p:nvPr>
            <p:ph type="subTitle" idx="1"/>
          </p:nvPr>
        </p:nvSpPr>
        <p:spPr>
          <a:xfrm>
            <a:off x="2201267" y="9249401"/>
            <a:ext cx="13207604" cy="4251705"/>
          </a:xfrm>
        </p:spPr>
        <p:txBody>
          <a:bodyPr>
            <a:normAutofit/>
          </a:bodyPr>
          <a:lstStyle>
            <a:lvl1pPr marL="0" indent="0" algn="ctr">
              <a:buNone/>
              <a:defRPr sz="1350">
                <a:solidFill>
                  <a:schemeClr val="tx1">
                    <a:lumMod val="75000"/>
                    <a:lumOff val="25000"/>
                  </a:schemeClr>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412947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02193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02255" y="925351"/>
            <a:ext cx="3797186" cy="1492377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210697" y="925346"/>
            <a:ext cx="11171432" cy="1492377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89390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68653" y="3717700"/>
            <a:ext cx="12751111" cy="8549778"/>
          </a:xfrm>
        </p:spPr>
        <p:txBody>
          <a:bodyPr anchor="b"/>
          <a:lstStyle>
            <a:lvl1pPr>
              <a:defRPr sz="13866"/>
            </a:lvl1pPr>
          </a:lstStyle>
          <a:p>
            <a:r>
              <a:rPr lang="zh-CN" altLang="en-US"/>
              <a:t>单击此处编辑母版标题样式</a:t>
            </a:r>
            <a:endParaRPr lang="en-US" dirty="0"/>
          </a:p>
        </p:txBody>
      </p:sp>
      <p:sp>
        <p:nvSpPr>
          <p:cNvPr id="3" name="Subtitle 2"/>
          <p:cNvSpPr>
            <a:spLocks noGrp="1"/>
          </p:cNvSpPr>
          <p:nvPr>
            <p:ph type="subTitle" idx="1"/>
          </p:nvPr>
        </p:nvSpPr>
        <p:spPr>
          <a:xfrm>
            <a:off x="1668653" y="12267472"/>
            <a:ext cx="12751111" cy="2211975"/>
          </a:xfrm>
        </p:spPr>
        <p:txBody>
          <a:bodyPr anchor="t"/>
          <a:lstStyle>
            <a:lvl1pPr marL="0" indent="0" algn="l">
              <a:buNone/>
              <a:defRPr cap="all">
                <a:solidFill>
                  <a:schemeClr val="accent1"/>
                </a:solidFill>
              </a:defRPr>
            </a:lvl1pPr>
            <a:lvl2pPr marL="880521" indent="0" algn="ctr">
              <a:buNone/>
              <a:defRPr>
                <a:solidFill>
                  <a:schemeClr val="tx1">
                    <a:tint val="75000"/>
                  </a:schemeClr>
                </a:solidFill>
              </a:defRPr>
            </a:lvl2pPr>
            <a:lvl3pPr marL="1761043" indent="0" algn="ctr">
              <a:buNone/>
              <a:defRPr>
                <a:solidFill>
                  <a:schemeClr val="tx1">
                    <a:tint val="75000"/>
                  </a:schemeClr>
                </a:solidFill>
              </a:defRPr>
            </a:lvl3pPr>
            <a:lvl4pPr marL="2641564" indent="0" algn="ctr">
              <a:buNone/>
              <a:defRPr>
                <a:solidFill>
                  <a:schemeClr val="tx1">
                    <a:tint val="75000"/>
                  </a:schemeClr>
                </a:solidFill>
              </a:defRPr>
            </a:lvl4pPr>
            <a:lvl5pPr marL="3522086" indent="0" algn="ctr">
              <a:buNone/>
              <a:defRPr>
                <a:solidFill>
                  <a:schemeClr val="tx1">
                    <a:tint val="75000"/>
                  </a:schemeClr>
                </a:solidFill>
              </a:defRPr>
            </a:lvl5pPr>
            <a:lvl6pPr marL="4402607" indent="0" algn="ctr">
              <a:buNone/>
              <a:defRPr>
                <a:solidFill>
                  <a:schemeClr val="tx1">
                    <a:tint val="75000"/>
                  </a:schemeClr>
                </a:solidFill>
              </a:defRPr>
            </a:lvl6pPr>
            <a:lvl7pPr marL="5283129" indent="0" algn="ctr">
              <a:buNone/>
              <a:defRPr>
                <a:solidFill>
                  <a:schemeClr val="tx1">
                    <a:tint val="75000"/>
                  </a:schemeClr>
                </a:solidFill>
              </a:defRPr>
            </a:lvl7pPr>
            <a:lvl8pPr marL="6163650" indent="0" algn="ctr">
              <a:buNone/>
              <a:defRPr>
                <a:solidFill>
                  <a:schemeClr val="tx1">
                    <a:tint val="75000"/>
                  </a:schemeClr>
                </a:solidFill>
              </a:defRPr>
            </a:lvl8pPr>
            <a:lvl9pPr marL="7044172"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413986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6260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668656" y="7348431"/>
            <a:ext cx="12751109" cy="4919045"/>
          </a:xfrm>
        </p:spPr>
        <p:txBody>
          <a:bodyPr anchor="b"/>
          <a:lstStyle>
            <a:lvl1pPr algn="l">
              <a:defRPr sz="7704"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668653" y="12267474"/>
            <a:ext cx="12751111" cy="2209356"/>
          </a:xfrm>
        </p:spPr>
        <p:txBody>
          <a:bodyPr anchor="t"/>
          <a:lstStyle>
            <a:lvl1pPr marL="0" indent="0" algn="l">
              <a:buNone/>
              <a:defRPr sz="3852" cap="all">
                <a:solidFill>
                  <a:schemeClr val="accent1"/>
                </a:solidFill>
              </a:defRPr>
            </a:lvl1pPr>
            <a:lvl2pPr marL="880521" indent="0">
              <a:buNone/>
              <a:defRPr sz="3467">
                <a:solidFill>
                  <a:schemeClr val="tx1">
                    <a:tint val="75000"/>
                  </a:schemeClr>
                </a:solidFill>
              </a:defRPr>
            </a:lvl2pPr>
            <a:lvl3pPr marL="1761043" indent="0">
              <a:buNone/>
              <a:defRPr sz="3081">
                <a:solidFill>
                  <a:schemeClr val="tx1">
                    <a:tint val="75000"/>
                  </a:schemeClr>
                </a:solidFill>
              </a:defRPr>
            </a:lvl3pPr>
            <a:lvl4pPr marL="2641564" indent="0">
              <a:buNone/>
              <a:defRPr sz="2696">
                <a:solidFill>
                  <a:schemeClr val="tx1">
                    <a:tint val="75000"/>
                  </a:schemeClr>
                </a:solidFill>
              </a:defRPr>
            </a:lvl4pPr>
            <a:lvl5pPr marL="3522086" indent="0">
              <a:buNone/>
              <a:defRPr sz="2696">
                <a:solidFill>
                  <a:schemeClr val="tx1">
                    <a:tint val="75000"/>
                  </a:schemeClr>
                </a:solidFill>
              </a:defRPr>
            </a:lvl5pPr>
            <a:lvl6pPr marL="4402607" indent="0">
              <a:buNone/>
              <a:defRPr sz="2696">
                <a:solidFill>
                  <a:schemeClr val="tx1">
                    <a:tint val="75000"/>
                  </a:schemeClr>
                </a:solidFill>
              </a:defRPr>
            </a:lvl6pPr>
            <a:lvl7pPr marL="5283129" indent="0">
              <a:buNone/>
              <a:defRPr sz="2696">
                <a:solidFill>
                  <a:schemeClr val="tx1">
                    <a:tint val="75000"/>
                  </a:schemeClr>
                </a:solidFill>
              </a:defRPr>
            </a:lvl7pPr>
            <a:lvl8pPr marL="6163650" indent="0">
              <a:buNone/>
              <a:defRPr sz="2696">
                <a:solidFill>
                  <a:schemeClr val="tx1">
                    <a:tint val="75000"/>
                  </a:schemeClr>
                </a:solidFill>
              </a:defRPr>
            </a:lvl8pPr>
            <a:lvl9pPr marL="7044172" indent="0">
              <a:buNone/>
              <a:defRPr sz="269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64909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94042" y="5291198"/>
            <a:ext cx="6351731" cy="10773982"/>
          </a:xfrm>
        </p:spPr>
        <p:txBody>
          <a:bodyPr>
            <a:normAutofit/>
          </a:bodyPr>
          <a:lstStyle>
            <a:lvl1pPr>
              <a:defRPr sz="3467"/>
            </a:lvl1pPr>
            <a:lvl2pPr>
              <a:defRPr sz="3081"/>
            </a:lvl2pPr>
            <a:lvl3pPr>
              <a:defRPr sz="2696"/>
            </a:lvl3pPr>
            <a:lvl4pPr>
              <a:defRPr sz="2311"/>
            </a:lvl4pPr>
            <a:lvl5pPr>
              <a:defRPr sz="2311"/>
            </a:lvl5pPr>
            <a:lvl6pPr>
              <a:defRPr sz="2311"/>
            </a:lvl6pPr>
            <a:lvl7pPr>
              <a:defRPr sz="2311"/>
            </a:lvl7pPr>
            <a:lvl8pPr>
              <a:defRPr sz="2311"/>
            </a:lvl8pPr>
            <a:lvl9pPr>
              <a:defRPr sz="231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8169485" y="5279686"/>
            <a:ext cx="6351735" cy="10785491"/>
          </a:xfrm>
        </p:spPr>
        <p:txBody>
          <a:bodyPr>
            <a:normAutofit/>
          </a:bodyPr>
          <a:lstStyle>
            <a:lvl1pPr>
              <a:defRPr sz="3467"/>
            </a:lvl1pPr>
            <a:lvl2pPr>
              <a:defRPr sz="3081"/>
            </a:lvl2pPr>
            <a:lvl3pPr>
              <a:defRPr sz="2696"/>
            </a:lvl3pPr>
            <a:lvl4pPr>
              <a:defRPr sz="2311"/>
            </a:lvl4pPr>
            <a:lvl5pPr>
              <a:defRPr sz="2311"/>
            </a:lvl5pPr>
            <a:lvl6pPr>
              <a:defRPr sz="2311"/>
            </a:lvl6pPr>
            <a:lvl7pPr>
              <a:defRPr sz="2311"/>
            </a:lvl7pPr>
            <a:lvl8pPr>
              <a:defRPr sz="2311"/>
            </a:lvl8pPr>
            <a:lvl9pPr>
              <a:defRPr sz="231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29730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94041" y="4891705"/>
            <a:ext cx="6351729"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4" name="Content Placeholder 3"/>
          <p:cNvSpPr>
            <a:spLocks noGrp="1"/>
          </p:cNvSpPr>
          <p:nvPr>
            <p:ph sz="half" idx="2"/>
          </p:nvPr>
        </p:nvSpPr>
        <p:spPr>
          <a:xfrm>
            <a:off x="1594042" y="6457051"/>
            <a:ext cx="6351731" cy="9608125"/>
          </a:xfrm>
        </p:spPr>
        <p:txBody>
          <a:bodyPr>
            <a:normAutofit/>
          </a:bodyPr>
          <a:lstStyle>
            <a:lvl1pPr>
              <a:defRPr sz="3467"/>
            </a:lvl1pPr>
            <a:lvl2pPr>
              <a:defRPr sz="3081"/>
            </a:lvl2pPr>
            <a:lvl3pPr>
              <a:defRPr sz="2696"/>
            </a:lvl3pPr>
            <a:lvl4pPr>
              <a:defRPr sz="2311"/>
            </a:lvl4pPr>
            <a:lvl5pPr>
              <a:defRPr sz="2311"/>
            </a:lvl5pPr>
            <a:lvl6pPr>
              <a:defRPr sz="2311"/>
            </a:lvl6pPr>
            <a:lvl7pPr>
              <a:defRPr sz="2311"/>
            </a:lvl7pPr>
            <a:lvl8pPr>
              <a:defRPr sz="2311"/>
            </a:lvl8pPr>
            <a:lvl9pPr>
              <a:defRPr sz="231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8169487" y="4891705"/>
            <a:ext cx="6351731"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6" name="Content Placeholder 5"/>
          <p:cNvSpPr>
            <a:spLocks noGrp="1"/>
          </p:cNvSpPr>
          <p:nvPr>
            <p:ph sz="quarter" idx="4"/>
          </p:nvPr>
        </p:nvSpPr>
        <p:spPr>
          <a:xfrm>
            <a:off x="8169487" y="6457051"/>
            <a:ext cx="6351731" cy="9608125"/>
          </a:xfrm>
        </p:spPr>
        <p:txBody>
          <a:bodyPr>
            <a:normAutofit/>
          </a:bodyPr>
          <a:lstStyle>
            <a:lvl1pPr>
              <a:defRPr sz="3467"/>
            </a:lvl1pPr>
            <a:lvl2pPr>
              <a:defRPr sz="3081"/>
            </a:lvl2pPr>
            <a:lvl3pPr>
              <a:defRPr sz="2696"/>
            </a:lvl3pPr>
            <a:lvl4pPr>
              <a:defRPr sz="2311"/>
            </a:lvl4pPr>
            <a:lvl5pPr>
              <a:defRPr sz="2311"/>
            </a:lvl5pPr>
            <a:lvl6pPr>
              <a:defRPr sz="2311"/>
            </a:lvl6pPr>
            <a:lvl7pPr>
              <a:defRPr sz="2311"/>
            </a:lvl7pPr>
            <a:lvl8pPr>
              <a:defRPr sz="2311"/>
            </a:lvl8pPr>
            <a:lvl9pPr>
              <a:defRPr sz="231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592164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425108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473427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668651" y="3717696"/>
            <a:ext cx="4913779" cy="3717696"/>
          </a:xfrm>
        </p:spPr>
        <p:txBody>
          <a:bodyPr anchor="b"/>
          <a:lstStyle>
            <a:lvl1pPr algn="l">
              <a:defRPr sz="4622" b="0"/>
            </a:lvl1pPr>
          </a:lstStyle>
          <a:p>
            <a:r>
              <a:rPr lang="zh-CN" altLang="en-US"/>
              <a:t>单击此处编辑母版标题样式</a:t>
            </a:r>
            <a:endParaRPr lang="en-US" dirty="0"/>
          </a:p>
        </p:txBody>
      </p:sp>
      <p:sp>
        <p:nvSpPr>
          <p:cNvPr id="3" name="Content Placeholder 2"/>
          <p:cNvSpPr>
            <a:spLocks noGrp="1"/>
          </p:cNvSpPr>
          <p:nvPr>
            <p:ph idx="1"/>
          </p:nvPr>
        </p:nvSpPr>
        <p:spPr>
          <a:xfrm>
            <a:off x="6912706" y="3717696"/>
            <a:ext cx="7507059" cy="11740092"/>
          </a:xfrm>
        </p:spPr>
        <p:txBody>
          <a:bodyPr anchor="ctr">
            <a:normAutofit/>
          </a:bodyPr>
          <a:lstStyle>
            <a:lvl1pPr>
              <a:defRPr sz="3852"/>
            </a:lvl1pPr>
            <a:lvl2pPr>
              <a:defRPr sz="3467"/>
            </a:lvl2pPr>
            <a:lvl3pPr>
              <a:defRPr sz="3081"/>
            </a:lvl3pPr>
            <a:lvl4pPr>
              <a:defRPr sz="2696"/>
            </a:lvl4pPr>
            <a:lvl5pPr>
              <a:defRPr sz="2696"/>
            </a:lvl5pPr>
            <a:lvl6pPr>
              <a:defRPr sz="2696"/>
            </a:lvl6pPr>
            <a:lvl7pPr>
              <a:defRPr sz="2696"/>
            </a:lvl7pPr>
            <a:lvl8pPr>
              <a:defRPr sz="2696"/>
            </a:lvl8pPr>
            <a:lvl9pPr>
              <a:defRPr sz="269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668651" y="8035445"/>
            <a:ext cx="4913779" cy="7435389"/>
          </a:xfrm>
        </p:spPr>
        <p:txBody>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10839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592929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67139" y="4761239"/>
            <a:ext cx="7358114" cy="4043830"/>
          </a:xfrm>
        </p:spPr>
        <p:txBody>
          <a:bodyPr anchor="b">
            <a:normAutofit/>
          </a:bodyPr>
          <a:lstStyle>
            <a:lvl1pPr algn="l">
              <a:defRPr sz="6933"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040547" y="2935023"/>
            <a:ext cx="4623865" cy="1174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081"/>
            </a:lvl1pPr>
            <a:lvl2pPr marL="880521" indent="0">
              <a:buNone/>
              <a:defRPr sz="3081"/>
            </a:lvl2pPr>
            <a:lvl3pPr marL="1761043" indent="0">
              <a:buNone/>
              <a:defRPr sz="3081"/>
            </a:lvl3pPr>
            <a:lvl4pPr marL="2641564" indent="0">
              <a:buNone/>
              <a:defRPr sz="3081"/>
            </a:lvl4pPr>
            <a:lvl5pPr marL="3522086" indent="0">
              <a:buNone/>
              <a:defRPr sz="3081"/>
            </a:lvl5pPr>
            <a:lvl6pPr marL="4402607" indent="0">
              <a:buNone/>
              <a:defRPr sz="3081"/>
            </a:lvl6pPr>
            <a:lvl7pPr marL="5283129" indent="0">
              <a:buNone/>
              <a:defRPr sz="3081"/>
            </a:lvl7pPr>
            <a:lvl8pPr marL="6163650" indent="0">
              <a:buNone/>
              <a:defRPr sz="3081"/>
            </a:lvl8pPr>
            <a:lvl9pPr marL="7044172" indent="0">
              <a:buNone/>
              <a:defRPr sz="3081"/>
            </a:lvl9pPr>
          </a:lstStyle>
          <a:p>
            <a:r>
              <a:rPr lang="zh-CN" altLang="en-US"/>
              <a:t>单击图标添加图片</a:t>
            </a:r>
            <a:endParaRPr lang="en-US" dirty="0"/>
          </a:p>
        </p:txBody>
      </p:sp>
      <p:sp>
        <p:nvSpPr>
          <p:cNvPr id="4" name="Text Placeholder 3"/>
          <p:cNvSpPr>
            <a:spLocks noGrp="1"/>
          </p:cNvSpPr>
          <p:nvPr>
            <p:ph type="body" sz="half" idx="2"/>
          </p:nvPr>
        </p:nvSpPr>
        <p:spPr>
          <a:xfrm>
            <a:off x="1668651" y="9392073"/>
            <a:ext cx="7346663" cy="3522028"/>
          </a:xfrm>
        </p:spPr>
        <p:txBody>
          <a:bodyPr>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326920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668656" y="12327063"/>
            <a:ext cx="12751109" cy="1455284"/>
          </a:xfrm>
        </p:spPr>
        <p:txBody>
          <a:bodyPr anchor="b">
            <a:normAutofit/>
          </a:bodyPr>
          <a:lstStyle>
            <a:lvl1pPr algn="l">
              <a:defRPr sz="4622"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668653" y="1761014"/>
            <a:ext cx="12751111" cy="934859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081"/>
            </a:lvl1pPr>
            <a:lvl2pPr marL="880521" indent="0">
              <a:buNone/>
              <a:defRPr sz="3081"/>
            </a:lvl2pPr>
            <a:lvl3pPr marL="1761043" indent="0">
              <a:buNone/>
              <a:defRPr sz="3081"/>
            </a:lvl3pPr>
            <a:lvl4pPr marL="2641564" indent="0">
              <a:buNone/>
              <a:defRPr sz="3081"/>
            </a:lvl4pPr>
            <a:lvl5pPr marL="3522086" indent="0">
              <a:buNone/>
              <a:defRPr sz="3081"/>
            </a:lvl5pPr>
            <a:lvl6pPr marL="4402607" indent="0">
              <a:buNone/>
              <a:defRPr sz="3081"/>
            </a:lvl6pPr>
            <a:lvl7pPr marL="5283129" indent="0">
              <a:buNone/>
              <a:defRPr sz="3081"/>
            </a:lvl7pPr>
            <a:lvl8pPr marL="6163650" indent="0">
              <a:buNone/>
              <a:defRPr sz="3081"/>
            </a:lvl8pPr>
            <a:lvl9pPr marL="7044172" indent="0">
              <a:buNone/>
              <a:defRPr sz="3081"/>
            </a:lvl9pPr>
          </a:lstStyle>
          <a:p>
            <a:r>
              <a:rPr lang="zh-CN" altLang="en-US"/>
              <a:t>单击图标添加图片</a:t>
            </a:r>
            <a:endParaRPr lang="en-US" dirty="0"/>
          </a:p>
        </p:txBody>
      </p:sp>
      <p:sp>
        <p:nvSpPr>
          <p:cNvPr id="4" name="Text Placeholder 3"/>
          <p:cNvSpPr>
            <a:spLocks noGrp="1"/>
          </p:cNvSpPr>
          <p:nvPr>
            <p:ph type="body" sz="half" idx="2"/>
          </p:nvPr>
        </p:nvSpPr>
        <p:spPr>
          <a:xfrm>
            <a:off x="1668655" y="13782347"/>
            <a:ext cx="12751107" cy="1267766"/>
          </a:xfrm>
        </p:spPr>
        <p:txBody>
          <a:bodyPr>
            <a:normAutofit/>
          </a:bodyPr>
          <a:lstStyle>
            <a:lvl1pPr marL="0" indent="0">
              <a:buNone/>
              <a:defRPr sz="2311"/>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638369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668653" y="3717696"/>
            <a:ext cx="12751111" cy="5087373"/>
          </a:xfrm>
        </p:spPr>
        <p:txBody>
          <a:bodyPr/>
          <a:lstStyle>
            <a:lvl1pPr>
              <a:defRPr sz="9244"/>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668653" y="9392074"/>
            <a:ext cx="12751111" cy="6065714"/>
          </a:xfrm>
        </p:spPr>
        <p:txBody>
          <a:bodyPr anchor="ctr">
            <a:normAutofit/>
          </a:bodyPr>
          <a:lstStyle>
            <a:lvl1pPr marL="0" indent="0">
              <a:buNone/>
              <a:defRPr sz="3467"/>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905039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275239" y="3717696"/>
            <a:ext cx="11557229" cy="5966016"/>
          </a:xfrm>
        </p:spPr>
        <p:txBody>
          <a:bodyPr/>
          <a:lstStyle>
            <a:lvl1pPr>
              <a:defRPr sz="9244"/>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2788998" y="9683711"/>
            <a:ext cx="10670877" cy="878643"/>
          </a:xfrm>
        </p:spPr>
        <p:txBody>
          <a:bodyPr anchor="t">
            <a:normAutofit/>
          </a:bodyPr>
          <a:lstStyle>
            <a:lvl1pPr marL="0" indent="0">
              <a:buNone/>
              <a:defRPr lang="en-US" sz="2696" b="0" i="0" kern="1200" cap="small" dirty="0">
                <a:solidFill>
                  <a:schemeClr val="accent1"/>
                </a:solidFill>
                <a:latin typeface="+mj-lt"/>
                <a:ea typeface="+mj-ea"/>
                <a:cs typeface="+mj-cs"/>
              </a:defRPr>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10" name="Text Placeholder 3"/>
          <p:cNvSpPr>
            <a:spLocks noGrp="1"/>
          </p:cNvSpPr>
          <p:nvPr>
            <p:ph type="body" sz="half" idx="2"/>
          </p:nvPr>
        </p:nvSpPr>
        <p:spPr>
          <a:xfrm>
            <a:off x="1668653" y="11171722"/>
            <a:ext cx="12751111" cy="4304700"/>
          </a:xfrm>
        </p:spPr>
        <p:txBody>
          <a:bodyPr anchor="ctr">
            <a:normAutofit/>
          </a:bodyPr>
          <a:lstStyle>
            <a:lvl1pPr marL="0" indent="0">
              <a:buNone/>
              <a:defRPr sz="3467"/>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
        <p:nvSpPr>
          <p:cNvPr id="11" name="TextBox 10"/>
          <p:cNvSpPr txBox="1"/>
          <p:nvPr/>
        </p:nvSpPr>
        <p:spPr>
          <a:xfrm>
            <a:off x="1297838" y="2494007"/>
            <a:ext cx="1158585" cy="3708066"/>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23496" dirty="0"/>
              <a:t>“</a:t>
            </a:r>
          </a:p>
        </p:txBody>
      </p:sp>
      <p:sp>
        <p:nvSpPr>
          <p:cNvPr id="13" name="TextBox 12"/>
          <p:cNvSpPr txBox="1"/>
          <p:nvPr/>
        </p:nvSpPr>
        <p:spPr>
          <a:xfrm>
            <a:off x="13480481" y="6711746"/>
            <a:ext cx="1158585" cy="3708066"/>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23496" dirty="0"/>
              <a:t>”</a:t>
            </a:r>
          </a:p>
        </p:txBody>
      </p:sp>
    </p:spTree>
    <p:extLst>
      <p:ext uri="{BB962C8B-B14F-4D97-AF65-F5344CB8AC3E}">
        <p14:creationId xmlns:p14="http://schemas.microsoft.com/office/powerpoint/2010/main" val="661774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668653" y="8022399"/>
            <a:ext cx="12751111" cy="4245076"/>
          </a:xfrm>
        </p:spPr>
        <p:txBody>
          <a:bodyPr anchor="b"/>
          <a:lstStyle>
            <a:lvl1pPr algn="l">
              <a:defRPr sz="7704"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668653" y="12267474"/>
            <a:ext cx="12751111" cy="2209356"/>
          </a:xfrm>
        </p:spPr>
        <p:txBody>
          <a:bodyPr anchor="t"/>
          <a:lstStyle>
            <a:lvl1pPr marL="0" indent="0" algn="l">
              <a:buNone/>
              <a:defRPr sz="3852" cap="none">
                <a:solidFill>
                  <a:schemeClr val="accent1"/>
                </a:solidFill>
              </a:defRPr>
            </a:lvl1pPr>
            <a:lvl2pPr marL="880521" indent="0">
              <a:buNone/>
              <a:defRPr sz="3467">
                <a:solidFill>
                  <a:schemeClr val="tx1">
                    <a:tint val="75000"/>
                  </a:schemeClr>
                </a:solidFill>
              </a:defRPr>
            </a:lvl2pPr>
            <a:lvl3pPr marL="1761043" indent="0">
              <a:buNone/>
              <a:defRPr sz="3081">
                <a:solidFill>
                  <a:schemeClr val="tx1">
                    <a:tint val="75000"/>
                  </a:schemeClr>
                </a:solidFill>
              </a:defRPr>
            </a:lvl3pPr>
            <a:lvl4pPr marL="2641564" indent="0">
              <a:buNone/>
              <a:defRPr sz="2696">
                <a:solidFill>
                  <a:schemeClr val="tx1">
                    <a:tint val="75000"/>
                  </a:schemeClr>
                </a:solidFill>
              </a:defRPr>
            </a:lvl4pPr>
            <a:lvl5pPr marL="3522086" indent="0">
              <a:buNone/>
              <a:defRPr sz="2696">
                <a:solidFill>
                  <a:schemeClr val="tx1">
                    <a:tint val="75000"/>
                  </a:schemeClr>
                </a:solidFill>
              </a:defRPr>
            </a:lvl5pPr>
            <a:lvl6pPr marL="4402607" indent="0">
              <a:buNone/>
              <a:defRPr sz="2696">
                <a:solidFill>
                  <a:schemeClr val="tx1">
                    <a:tint val="75000"/>
                  </a:schemeClr>
                </a:solidFill>
              </a:defRPr>
            </a:lvl6pPr>
            <a:lvl7pPr marL="5283129" indent="0">
              <a:buNone/>
              <a:defRPr sz="2696">
                <a:solidFill>
                  <a:schemeClr val="tx1">
                    <a:tint val="75000"/>
                  </a:schemeClr>
                </a:solidFill>
              </a:defRPr>
            </a:lvl7pPr>
            <a:lvl8pPr marL="6163650" indent="0">
              <a:buNone/>
              <a:defRPr sz="2696">
                <a:solidFill>
                  <a:schemeClr val="tx1">
                    <a:tint val="75000"/>
                  </a:schemeClr>
                </a:solidFill>
              </a:defRPr>
            </a:lvl8pPr>
            <a:lvl9pPr marL="7044172" indent="0">
              <a:buNone/>
              <a:defRPr sz="269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076348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089"/>
            </a:lvl1pPr>
          </a:lstStyle>
          <a:p>
            <a:r>
              <a:rPr lang="zh-CN" altLang="en-US"/>
              <a:t>单击此处编辑母版标题样式</a:t>
            </a:r>
            <a:endParaRPr lang="en-US" dirty="0"/>
          </a:p>
        </p:txBody>
      </p:sp>
      <p:sp>
        <p:nvSpPr>
          <p:cNvPr id="3" name="Text Placeholder 2"/>
          <p:cNvSpPr>
            <a:spLocks noGrp="1"/>
          </p:cNvSpPr>
          <p:nvPr>
            <p:ph type="body" idx="1"/>
          </p:nvPr>
        </p:nvSpPr>
        <p:spPr>
          <a:xfrm>
            <a:off x="914469" y="5087373"/>
            <a:ext cx="4257565"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16" name="Text Placeholder 3"/>
          <p:cNvSpPr>
            <a:spLocks noGrp="1"/>
          </p:cNvSpPr>
          <p:nvPr>
            <p:ph type="body" sz="half" idx="15"/>
          </p:nvPr>
        </p:nvSpPr>
        <p:spPr>
          <a:xfrm>
            <a:off x="942664" y="6848387"/>
            <a:ext cx="4229368" cy="9216789"/>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5" name="Text Placeholder 4"/>
          <p:cNvSpPr>
            <a:spLocks noGrp="1"/>
          </p:cNvSpPr>
          <p:nvPr>
            <p:ph type="body" sz="quarter" idx="3"/>
          </p:nvPr>
        </p:nvSpPr>
        <p:spPr>
          <a:xfrm>
            <a:off x="5611024" y="5087373"/>
            <a:ext cx="4242214"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19" name="Text Placeholder 3"/>
          <p:cNvSpPr>
            <a:spLocks noGrp="1"/>
          </p:cNvSpPr>
          <p:nvPr>
            <p:ph type="body" sz="half" idx="16"/>
          </p:nvPr>
        </p:nvSpPr>
        <p:spPr>
          <a:xfrm>
            <a:off x="5595776" y="6848387"/>
            <a:ext cx="4257461" cy="9216789"/>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14" name="Text Placeholder 4"/>
          <p:cNvSpPr>
            <a:spLocks noGrp="1"/>
          </p:cNvSpPr>
          <p:nvPr>
            <p:ph type="body" sz="quarter" idx="13"/>
          </p:nvPr>
        </p:nvSpPr>
        <p:spPr>
          <a:xfrm>
            <a:off x="10293605" y="5087373"/>
            <a:ext cx="4236251"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20" name="Text Placeholder 3"/>
          <p:cNvSpPr>
            <a:spLocks noGrp="1"/>
          </p:cNvSpPr>
          <p:nvPr>
            <p:ph type="body" sz="half" idx="17"/>
          </p:nvPr>
        </p:nvSpPr>
        <p:spPr>
          <a:xfrm>
            <a:off x="10293605" y="6848387"/>
            <a:ext cx="4236251" cy="9216789"/>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cxnSp>
        <p:nvCxnSpPr>
          <p:cNvPr id="17" name="Straight Connector 16"/>
          <p:cNvCxnSpPr/>
          <p:nvPr/>
        </p:nvCxnSpPr>
        <p:spPr>
          <a:xfrm>
            <a:off x="5383445" y="5478710"/>
            <a:ext cx="0" cy="10174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058867" y="5478710"/>
            <a:ext cx="0" cy="101862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053025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089"/>
            </a:lvl1pPr>
          </a:lstStyle>
          <a:p>
            <a:r>
              <a:rPr lang="zh-CN" altLang="en-US"/>
              <a:t>单击此处编辑母版标题样式</a:t>
            </a:r>
            <a:endParaRPr lang="en-US" dirty="0"/>
          </a:p>
        </p:txBody>
      </p:sp>
      <p:sp>
        <p:nvSpPr>
          <p:cNvPr id="3" name="Text Placeholder 2"/>
          <p:cNvSpPr>
            <a:spLocks noGrp="1"/>
          </p:cNvSpPr>
          <p:nvPr>
            <p:ph type="body" idx="1"/>
          </p:nvPr>
        </p:nvSpPr>
        <p:spPr>
          <a:xfrm>
            <a:off x="942664" y="10915690"/>
            <a:ext cx="4247718"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942664" y="5674378"/>
            <a:ext cx="4247718" cy="39133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081"/>
            </a:lvl1pPr>
            <a:lvl2pPr marL="880521" indent="0">
              <a:buNone/>
              <a:defRPr sz="3081"/>
            </a:lvl2pPr>
            <a:lvl3pPr marL="1761043" indent="0">
              <a:buNone/>
              <a:defRPr sz="3081"/>
            </a:lvl3pPr>
            <a:lvl4pPr marL="2641564" indent="0">
              <a:buNone/>
              <a:defRPr sz="3081"/>
            </a:lvl4pPr>
            <a:lvl5pPr marL="3522086" indent="0">
              <a:buNone/>
              <a:defRPr sz="3081"/>
            </a:lvl5pPr>
            <a:lvl6pPr marL="4402607" indent="0">
              <a:buNone/>
              <a:defRPr sz="3081"/>
            </a:lvl6pPr>
            <a:lvl7pPr marL="5283129" indent="0">
              <a:buNone/>
              <a:defRPr sz="3081"/>
            </a:lvl7pPr>
            <a:lvl8pPr marL="6163650" indent="0">
              <a:buNone/>
              <a:defRPr sz="3081"/>
            </a:lvl8pPr>
            <a:lvl9pPr marL="7044172" indent="0">
              <a:buNone/>
              <a:defRPr sz="3081"/>
            </a:lvl9pPr>
          </a:lstStyle>
          <a:p>
            <a:r>
              <a:rPr lang="zh-CN" altLang="en-US"/>
              <a:t>单击图标添加图片</a:t>
            </a:r>
            <a:endParaRPr lang="en-US" dirty="0"/>
          </a:p>
        </p:txBody>
      </p:sp>
      <p:sp>
        <p:nvSpPr>
          <p:cNvPr id="22" name="Text Placeholder 3"/>
          <p:cNvSpPr>
            <a:spLocks noGrp="1"/>
          </p:cNvSpPr>
          <p:nvPr>
            <p:ph type="body" sz="half" idx="18"/>
          </p:nvPr>
        </p:nvSpPr>
        <p:spPr>
          <a:xfrm>
            <a:off x="942664" y="12395433"/>
            <a:ext cx="4247718" cy="1692681"/>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5" name="Text Placeholder 4"/>
          <p:cNvSpPr>
            <a:spLocks noGrp="1"/>
          </p:cNvSpPr>
          <p:nvPr>
            <p:ph type="body" sz="quarter" idx="3"/>
          </p:nvPr>
        </p:nvSpPr>
        <p:spPr>
          <a:xfrm>
            <a:off x="5619282" y="10915690"/>
            <a:ext cx="4233956"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5619280" y="5674378"/>
            <a:ext cx="4233956" cy="39133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081"/>
            </a:lvl1pPr>
            <a:lvl2pPr marL="880521" indent="0">
              <a:buNone/>
              <a:defRPr sz="3081"/>
            </a:lvl2pPr>
            <a:lvl3pPr marL="1761043" indent="0">
              <a:buNone/>
              <a:defRPr sz="3081"/>
            </a:lvl3pPr>
            <a:lvl4pPr marL="2641564" indent="0">
              <a:buNone/>
              <a:defRPr sz="3081"/>
            </a:lvl4pPr>
            <a:lvl5pPr marL="3522086" indent="0">
              <a:buNone/>
              <a:defRPr sz="3081"/>
            </a:lvl5pPr>
            <a:lvl6pPr marL="4402607" indent="0">
              <a:buNone/>
              <a:defRPr sz="3081"/>
            </a:lvl6pPr>
            <a:lvl7pPr marL="5283129" indent="0">
              <a:buNone/>
              <a:defRPr sz="3081"/>
            </a:lvl7pPr>
            <a:lvl8pPr marL="6163650" indent="0">
              <a:buNone/>
              <a:defRPr sz="3081"/>
            </a:lvl8pPr>
            <a:lvl9pPr marL="7044172" indent="0">
              <a:buNone/>
              <a:defRPr sz="3081"/>
            </a:lvl9pPr>
          </a:lstStyle>
          <a:p>
            <a:r>
              <a:rPr lang="zh-CN" altLang="en-US"/>
              <a:t>单击图标添加图片</a:t>
            </a:r>
            <a:endParaRPr lang="en-US" dirty="0"/>
          </a:p>
        </p:txBody>
      </p:sp>
      <p:sp>
        <p:nvSpPr>
          <p:cNvPr id="23" name="Text Placeholder 3"/>
          <p:cNvSpPr>
            <a:spLocks noGrp="1"/>
          </p:cNvSpPr>
          <p:nvPr>
            <p:ph type="body" sz="half" idx="19"/>
          </p:nvPr>
        </p:nvSpPr>
        <p:spPr>
          <a:xfrm>
            <a:off x="5617326" y="12395430"/>
            <a:ext cx="4239564" cy="1692681"/>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sp>
        <p:nvSpPr>
          <p:cNvPr id="14" name="Text Placeholder 4"/>
          <p:cNvSpPr>
            <a:spLocks noGrp="1"/>
          </p:cNvSpPr>
          <p:nvPr>
            <p:ph type="body" sz="quarter" idx="13"/>
          </p:nvPr>
        </p:nvSpPr>
        <p:spPr>
          <a:xfrm>
            <a:off x="10293605" y="10915690"/>
            <a:ext cx="4236251" cy="1479739"/>
          </a:xfrm>
        </p:spPr>
        <p:txBody>
          <a:bodyPr anchor="b">
            <a:noAutofit/>
          </a:bodyPr>
          <a:lstStyle>
            <a:lvl1pPr marL="0" indent="0">
              <a:buNone/>
              <a:defRPr sz="4622" b="0">
                <a:solidFill>
                  <a:schemeClr val="accent1"/>
                </a:solidFill>
              </a:defRPr>
            </a:lvl1pPr>
            <a:lvl2pPr marL="880521" indent="0">
              <a:buNone/>
              <a:defRPr sz="3852" b="1"/>
            </a:lvl2pPr>
            <a:lvl3pPr marL="1761043" indent="0">
              <a:buNone/>
              <a:defRPr sz="3467" b="1"/>
            </a:lvl3pPr>
            <a:lvl4pPr marL="2641564" indent="0">
              <a:buNone/>
              <a:defRPr sz="3081" b="1"/>
            </a:lvl4pPr>
            <a:lvl5pPr marL="3522086" indent="0">
              <a:buNone/>
              <a:defRPr sz="3081" b="1"/>
            </a:lvl5pPr>
            <a:lvl6pPr marL="4402607" indent="0">
              <a:buNone/>
              <a:defRPr sz="3081" b="1"/>
            </a:lvl6pPr>
            <a:lvl7pPr marL="5283129" indent="0">
              <a:buNone/>
              <a:defRPr sz="3081" b="1"/>
            </a:lvl7pPr>
            <a:lvl8pPr marL="6163650" indent="0">
              <a:buNone/>
              <a:defRPr sz="3081" b="1"/>
            </a:lvl8pPr>
            <a:lvl9pPr marL="7044172" indent="0">
              <a:buNone/>
              <a:defRPr sz="3081"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10293603" y="5674378"/>
            <a:ext cx="4236251" cy="39133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081"/>
            </a:lvl1pPr>
            <a:lvl2pPr marL="880521" indent="0">
              <a:buNone/>
              <a:defRPr sz="3081"/>
            </a:lvl2pPr>
            <a:lvl3pPr marL="1761043" indent="0">
              <a:buNone/>
              <a:defRPr sz="3081"/>
            </a:lvl3pPr>
            <a:lvl4pPr marL="2641564" indent="0">
              <a:buNone/>
              <a:defRPr sz="3081"/>
            </a:lvl4pPr>
            <a:lvl5pPr marL="3522086" indent="0">
              <a:buNone/>
              <a:defRPr sz="3081"/>
            </a:lvl5pPr>
            <a:lvl6pPr marL="4402607" indent="0">
              <a:buNone/>
              <a:defRPr sz="3081"/>
            </a:lvl6pPr>
            <a:lvl7pPr marL="5283129" indent="0">
              <a:buNone/>
              <a:defRPr sz="3081"/>
            </a:lvl7pPr>
            <a:lvl8pPr marL="6163650" indent="0">
              <a:buNone/>
              <a:defRPr sz="3081"/>
            </a:lvl8pPr>
            <a:lvl9pPr marL="7044172" indent="0">
              <a:buNone/>
              <a:defRPr sz="3081"/>
            </a:lvl9pPr>
          </a:lstStyle>
          <a:p>
            <a:r>
              <a:rPr lang="zh-CN" altLang="en-US"/>
              <a:t>单击图标添加图片</a:t>
            </a:r>
            <a:endParaRPr lang="en-US" dirty="0"/>
          </a:p>
        </p:txBody>
      </p:sp>
      <p:sp>
        <p:nvSpPr>
          <p:cNvPr id="24" name="Text Placeholder 3"/>
          <p:cNvSpPr>
            <a:spLocks noGrp="1"/>
          </p:cNvSpPr>
          <p:nvPr>
            <p:ph type="body" sz="half" idx="20"/>
          </p:nvPr>
        </p:nvSpPr>
        <p:spPr>
          <a:xfrm>
            <a:off x="10293427" y="12395425"/>
            <a:ext cx="4241861" cy="1692681"/>
          </a:xfrm>
        </p:spPr>
        <p:txBody>
          <a:bodyPr anchor="t">
            <a:normAutofit/>
          </a:bodyPr>
          <a:lstStyle>
            <a:lvl1pPr marL="0" indent="0">
              <a:buNone/>
              <a:defRPr sz="2696"/>
            </a:lvl1pPr>
            <a:lvl2pPr marL="880521" indent="0">
              <a:buNone/>
              <a:defRPr sz="2311"/>
            </a:lvl2pPr>
            <a:lvl3pPr marL="1761043" indent="0">
              <a:buNone/>
              <a:defRPr sz="1926"/>
            </a:lvl3pPr>
            <a:lvl4pPr marL="2641564" indent="0">
              <a:buNone/>
              <a:defRPr sz="1733"/>
            </a:lvl4pPr>
            <a:lvl5pPr marL="3522086" indent="0">
              <a:buNone/>
              <a:defRPr sz="1733"/>
            </a:lvl5pPr>
            <a:lvl6pPr marL="4402607" indent="0">
              <a:buNone/>
              <a:defRPr sz="1733"/>
            </a:lvl6pPr>
            <a:lvl7pPr marL="5283129" indent="0">
              <a:buNone/>
              <a:defRPr sz="1733"/>
            </a:lvl7pPr>
            <a:lvl8pPr marL="6163650" indent="0">
              <a:buNone/>
              <a:defRPr sz="1733"/>
            </a:lvl8pPr>
            <a:lvl9pPr marL="7044172" indent="0">
              <a:buNone/>
              <a:defRPr sz="1733"/>
            </a:lvl9pPr>
          </a:lstStyle>
          <a:p>
            <a:pPr lvl="0"/>
            <a:r>
              <a:rPr lang="zh-CN" altLang="en-US"/>
              <a:t>单击此处编辑母版文本样式</a:t>
            </a:r>
          </a:p>
        </p:txBody>
      </p:sp>
      <p:cxnSp>
        <p:nvCxnSpPr>
          <p:cNvPr id="17" name="Straight Connector 16"/>
          <p:cNvCxnSpPr/>
          <p:nvPr/>
        </p:nvCxnSpPr>
        <p:spPr>
          <a:xfrm>
            <a:off x="5383445" y="5478710"/>
            <a:ext cx="0" cy="10174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058867" y="5478710"/>
            <a:ext cx="0" cy="101862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15974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29930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97739" y="1104715"/>
            <a:ext cx="2532118" cy="14960464"/>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42665" y="1985454"/>
            <a:ext cx="10724797" cy="140797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03790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01527" y="4397201"/>
            <a:ext cx="15188744" cy="7321402"/>
          </a:xfrm>
        </p:spPr>
        <p:txBody>
          <a:bodyPr anchor="b">
            <a:normAutofit/>
          </a:bodyPr>
          <a:lstStyle>
            <a:lvl1pPr>
              <a:defRPr sz="3375"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01527" y="11690366"/>
            <a:ext cx="15188744" cy="3852217"/>
          </a:xfrm>
        </p:spPr>
        <p:txBody>
          <a:bodyPr anchor="t">
            <a:normAutofit/>
          </a:bodyPr>
          <a:lstStyle>
            <a:lvl1pPr marL="0" indent="0">
              <a:buNone/>
              <a:defRPr sz="1350">
                <a:solidFill>
                  <a:schemeClr val="tx1">
                    <a:lumMod val="75000"/>
                    <a:lumOff val="2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91773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20704" y="4696043"/>
            <a:ext cx="7484309" cy="111734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8915134" y="4696043"/>
            <a:ext cx="7484309" cy="111734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42285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0705" y="4318697"/>
            <a:ext cx="7447622" cy="2120249"/>
          </a:xfrm>
        </p:spPr>
        <p:txBody>
          <a:bodyPr anchor="b">
            <a:normAutofit/>
          </a:bodyP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4" name="Content Placeholder 3"/>
          <p:cNvSpPr>
            <a:spLocks noGrp="1"/>
          </p:cNvSpPr>
          <p:nvPr>
            <p:ph sz="half" idx="2"/>
          </p:nvPr>
        </p:nvSpPr>
        <p:spPr>
          <a:xfrm>
            <a:off x="1220705" y="6438948"/>
            <a:ext cx="7447622" cy="94509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8915136" y="4318698"/>
            <a:ext cx="7484310" cy="2120247"/>
          </a:xfrm>
        </p:spPr>
        <p:txBody>
          <a:bodyPr anchor="b"/>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6" name="Content Placeholder 5"/>
          <p:cNvSpPr>
            <a:spLocks noGrp="1"/>
          </p:cNvSpPr>
          <p:nvPr>
            <p:ph sz="quarter" idx="4"/>
          </p:nvPr>
        </p:nvSpPr>
        <p:spPr>
          <a:xfrm>
            <a:off x="8915136" y="6438948"/>
            <a:ext cx="7484310" cy="94509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7D1EF9-0DB9-488C-B259-2149AA56734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58419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7D1EF9-0DB9-488C-B259-2149AA56734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35138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79236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5102" y="1174011"/>
            <a:ext cx="5679270" cy="4109025"/>
          </a:xfrm>
        </p:spPr>
        <p:txBody>
          <a:bodyPr anchor="b">
            <a:normAutofit/>
          </a:bodyPr>
          <a:lstStyle>
            <a:lvl1pP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7484312" y="2543692"/>
            <a:ext cx="8915133" cy="1252276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15102" y="5283044"/>
            <a:ext cx="5679270" cy="9783413"/>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1040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5102" y="1174009"/>
            <a:ext cx="5679270" cy="4109032"/>
          </a:xfrm>
        </p:spPr>
        <p:txBody>
          <a:bodyPr anchor="b">
            <a:normAutofit/>
          </a:bodyPr>
          <a:lstStyle>
            <a:lvl1pPr>
              <a:defRPr sz="1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7484312" y="2543692"/>
            <a:ext cx="8915133" cy="1252276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a:t>单击图标添加图片</a:t>
            </a:r>
            <a:endParaRPr lang="en-US" dirty="0"/>
          </a:p>
        </p:txBody>
      </p:sp>
      <p:sp>
        <p:nvSpPr>
          <p:cNvPr id="4" name="Text Placeholder 3"/>
          <p:cNvSpPr>
            <a:spLocks noGrp="1"/>
          </p:cNvSpPr>
          <p:nvPr>
            <p:ph type="body" sz="half" idx="2"/>
          </p:nvPr>
        </p:nvSpPr>
        <p:spPr>
          <a:xfrm>
            <a:off x="1215102" y="5283046"/>
            <a:ext cx="5679270" cy="9783409"/>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9928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0706" y="939212"/>
            <a:ext cx="15188744" cy="340381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20706" y="4696043"/>
            <a:ext cx="15188744" cy="1117346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10699" y="16321995"/>
            <a:ext cx="3962281" cy="937577"/>
          </a:xfrm>
          <a:prstGeom prst="rect">
            <a:avLst/>
          </a:prstGeom>
        </p:spPr>
        <p:txBody>
          <a:bodyPr vert="horz" lIns="91440" tIns="45720" rIns="91440" bIns="45720" rtlCol="0" anchor="ctr"/>
          <a:lstStyle>
            <a:lvl1pPr algn="l">
              <a:defRPr sz="619">
                <a:solidFill>
                  <a:schemeClr val="tx1">
                    <a:lumMod val="65000"/>
                    <a:lumOff val="35000"/>
                  </a:schemeClr>
                </a:solidFill>
              </a:defRPr>
            </a:lvl1p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3"/>
          </p:nvPr>
        </p:nvSpPr>
        <p:spPr>
          <a:xfrm>
            <a:off x="5833362" y="16321995"/>
            <a:ext cx="5943422" cy="937577"/>
          </a:xfrm>
          <a:prstGeom prst="rect">
            <a:avLst/>
          </a:prstGeom>
        </p:spPr>
        <p:txBody>
          <a:bodyPr vert="horz" lIns="91440" tIns="45720" rIns="91440" bIns="45720" rtlCol="0" anchor="ctr"/>
          <a:lstStyle>
            <a:lvl1pPr algn="ctr">
              <a:defRPr sz="619">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12447167" y="16321995"/>
            <a:ext cx="3962281" cy="937577"/>
          </a:xfrm>
          <a:prstGeom prst="rect">
            <a:avLst/>
          </a:prstGeom>
        </p:spPr>
        <p:txBody>
          <a:bodyPr vert="horz" lIns="91440" tIns="45720" rIns="91440" bIns="45720" rtlCol="0" anchor="ctr"/>
          <a:lstStyle>
            <a:lvl1pPr algn="r">
              <a:defRPr sz="619">
                <a:solidFill>
                  <a:schemeClr val="tx1">
                    <a:tint val="75000"/>
                  </a:schemeClr>
                </a:solidFill>
              </a:defRPr>
            </a:lvl1p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1832829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Wingdings 2" pitchFamily="18" charset="2"/>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Wingdings 2" pitchFamily="18" charset="2"/>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Wingdings 2" pitchFamily="18" charset="2"/>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Wingdings 2" pitchFamily="18" charset="2"/>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Wingdings 2" pitchFamily="18" charset="2"/>
        <a:buChar char=""/>
        <a:defRPr sz="1013" kern="1200">
          <a:solidFill>
            <a:schemeClr val="tx1"/>
          </a:solidFill>
          <a:latin typeface="+mn-lt"/>
          <a:ea typeface="+mn-ea"/>
          <a:cs typeface="+mn-cs"/>
        </a:defRPr>
      </a:lvl5pPr>
      <a:lvl6pPr marL="1414463"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6pPr>
      <a:lvl7pPr marL="1671638"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7pPr>
      <a:lvl8pPr marL="1928813"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8pPr>
      <a:lvl9pPr marL="2185988"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2131875" y="4304701"/>
            <a:ext cx="5429793" cy="7239723"/>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10957866" y="-1174009"/>
            <a:ext cx="3081774" cy="4109032"/>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2131875" y="15653456"/>
            <a:ext cx="1907765" cy="2543687"/>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96560" y="6848387"/>
            <a:ext cx="8071313" cy="10761751"/>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617321" y="7435392"/>
            <a:ext cx="4549286" cy="6065714"/>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4917089" y="0"/>
            <a:ext cx="1320760" cy="282321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33488" y="1162500"/>
            <a:ext cx="13587731" cy="3596315"/>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94041" y="5271552"/>
            <a:ext cx="12925760" cy="1077325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4116401" y="4769358"/>
            <a:ext cx="2543684" cy="440367"/>
          </a:xfrm>
          <a:prstGeom prst="rect">
            <a:avLst/>
          </a:prstGeom>
        </p:spPr>
        <p:txBody>
          <a:bodyPr vert="horz" lIns="91440" tIns="45720" rIns="91440" bIns="45720" rtlCol="0" anchor="t"/>
          <a:lstStyle>
            <a:lvl1pPr algn="l">
              <a:defRPr sz="2118" b="0" i="0">
                <a:solidFill>
                  <a:schemeClr val="tx1">
                    <a:tint val="75000"/>
                    <a:alpha val="60000"/>
                  </a:schemeClr>
                </a:solidFill>
              </a:defRPr>
            </a:lvl1pPr>
          </a:lstStyle>
          <a:p>
            <a:fld id="{5D4DFE8B-C0A0-4175-8DFB-4F7650DFF34A}" type="datetimeFigureOut">
              <a:rPr lang="zh-CN" altLang="en-US" smtClean="0"/>
              <a:t>2019-03-22</a:t>
            </a:fld>
            <a:endParaRPr lang="zh-CN" altLang="en-US"/>
          </a:p>
        </p:txBody>
      </p:sp>
      <p:sp>
        <p:nvSpPr>
          <p:cNvPr id="5" name="Footer Placeholder 4"/>
          <p:cNvSpPr>
            <a:spLocks noGrp="1"/>
          </p:cNvSpPr>
          <p:nvPr>
            <p:ph type="ftr" sz="quarter" idx="3"/>
          </p:nvPr>
        </p:nvSpPr>
        <p:spPr>
          <a:xfrm rot="5400000">
            <a:off x="10765673" y="8453158"/>
            <a:ext cx="9911275" cy="440369"/>
          </a:xfrm>
          <a:prstGeom prst="rect">
            <a:avLst/>
          </a:prstGeom>
        </p:spPr>
        <p:txBody>
          <a:bodyPr vert="horz" lIns="91440" tIns="45720" rIns="91440" bIns="45720" rtlCol="0" anchor="b"/>
          <a:lstStyle>
            <a:lvl1pPr algn="l">
              <a:defRPr sz="2118"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4957123" y="759399"/>
            <a:ext cx="1211011" cy="1971285"/>
          </a:xfrm>
          <a:prstGeom prst="rect">
            <a:avLst/>
          </a:prstGeom>
        </p:spPr>
        <p:txBody>
          <a:bodyPr vert="horz" lIns="91440" tIns="45720" rIns="91440" bIns="45720" rtlCol="0" anchor="b"/>
          <a:lstStyle>
            <a:lvl1pPr algn="ctr">
              <a:defRPr sz="5394" b="0" i="0">
                <a:solidFill>
                  <a:schemeClr val="tx1">
                    <a:tint val="75000"/>
                  </a:schemeClr>
                </a:solidFill>
              </a:defRPr>
            </a:lvl1p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936585354"/>
      </p:ext>
    </p:extLst>
  </p:cSld>
  <p:clrMap bg1="dk1" tx1="lt1" bg2="dk2" tx2="lt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 id="2147484237" r:id="rId13"/>
    <p:sldLayoutId id="2147484238" r:id="rId14"/>
    <p:sldLayoutId id="2147484239" r:id="rId15"/>
    <p:sldLayoutId id="2147484240" r:id="rId16"/>
    <p:sldLayoutId id="2147484241" r:id="rId17"/>
  </p:sldLayoutIdLst>
  <p:txStyles>
    <p:titleStyle>
      <a:lvl1pPr algn="l" defTabSz="880521" rtl="0" eaLnBrk="1" latinLnBrk="0" hangingPunct="1">
        <a:spcBef>
          <a:spcPct val="0"/>
        </a:spcBef>
        <a:buNone/>
        <a:defRPr sz="808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60391" indent="-660391" algn="l" defTabSz="880521" rtl="0" eaLnBrk="1" latinLnBrk="0" hangingPunct="1">
        <a:spcBef>
          <a:spcPts val="1926"/>
        </a:spcBef>
        <a:spcAft>
          <a:spcPts val="0"/>
        </a:spcAft>
        <a:buClr>
          <a:schemeClr val="accent1"/>
        </a:buClr>
        <a:buSzPct val="80000"/>
        <a:buFont typeface="Wingdings 3" charset="2"/>
        <a:buChar char=""/>
        <a:defRPr sz="3852" b="0" i="0" kern="1200">
          <a:solidFill>
            <a:schemeClr val="tx1"/>
          </a:solidFill>
          <a:latin typeface="+mj-lt"/>
          <a:ea typeface="+mj-ea"/>
          <a:cs typeface="+mj-cs"/>
        </a:defRPr>
      </a:lvl1pPr>
      <a:lvl2pPr marL="1430847" indent="-550326" algn="l" defTabSz="880521" rtl="0" eaLnBrk="1" latinLnBrk="0" hangingPunct="1">
        <a:spcBef>
          <a:spcPts val="1926"/>
        </a:spcBef>
        <a:spcAft>
          <a:spcPts val="0"/>
        </a:spcAft>
        <a:buClr>
          <a:schemeClr val="accent1"/>
        </a:buClr>
        <a:buSzPct val="80000"/>
        <a:buFont typeface="Wingdings 3" charset="2"/>
        <a:buChar char=""/>
        <a:defRPr sz="3467" b="0" i="0" kern="1200">
          <a:solidFill>
            <a:schemeClr val="tx1"/>
          </a:solidFill>
          <a:latin typeface="+mj-lt"/>
          <a:ea typeface="+mj-ea"/>
          <a:cs typeface="+mj-cs"/>
        </a:defRPr>
      </a:lvl2pPr>
      <a:lvl3pPr marL="2201304" indent="-440261" algn="l" defTabSz="880521" rtl="0" eaLnBrk="1" latinLnBrk="0" hangingPunct="1">
        <a:spcBef>
          <a:spcPts val="1926"/>
        </a:spcBef>
        <a:spcAft>
          <a:spcPts val="0"/>
        </a:spcAft>
        <a:buClr>
          <a:schemeClr val="accent1"/>
        </a:buClr>
        <a:buSzPct val="80000"/>
        <a:buFont typeface="Wingdings 3" charset="2"/>
        <a:buChar char=""/>
        <a:defRPr sz="3081" b="0" i="0" kern="1200">
          <a:solidFill>
            <a:schemeClr val="tx1"/>
          </a:solidFill>
          <a:latin typeface="+mj-lt"/>
          <a:ea typeface="+mj-ea"/>
          <a:cs typeface="+mj-cs"/>
        </a:defRPr>
      </a:lvl3pPr>
      <a:lvl4pPr marL="3081825"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4pPr>
      <a:lvl5pPr marL="3962347"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5pPr>
      <a:lvl6pPr marL="4842868"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6pPr>
      <a:lvl7pPr marL="5723390"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7pPr>
      <a:lvl8pPr marL="6603911"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8pPr>
      <a:lvl9pPr marL="7484433" indent="-440261" algn="l" defTabSz="880521" rtl="0" eaLnBrk="1" latinLnBrk="0" hangingPunct="1">
        <a:spcBef>
          <a:spcPts val="1926"/>
        </a:spcBef>
        <a:spcAft>
          <a:spcPts val="0"/>
        </a:spcAft>
        <a:buClr>
          <a:schemeClr val="accent1"/>
        </a:buClr>
        <a:buSzPct val="80000"/>
        <a:buFont typeface="Wingdings 3" charset="2"/>
        <a:buChar char=""/>
        <a:defRPr sz="2696" b="0" i="0" kern="1200">
          <a:solidFill>
            <a:schemeClr val="tx1"/>
          </a:solidFill>
          <a:latin typeface="+mj-lt"/>
          <a:ea typeface="+mj-ea"/>
          <a:cs typeface="+mj-cs"/>
        </a:defRPr>
      </a:lvl9pPr>
    </p:bodyStyle>
    <p:otherStyle>
      <a:defPPr>
        <a:defRPr lang="en-US"/>
      </a:defPPr>
      <a:lvl1pPr marL="0" algn="l" defTabSz="880521" rtl="0" eaLnBrk="1" latinLnBrk="0" hangingPunct="1">
        <a:defRPr sz="3467" kern="1200">
          <a:solidFill>
            <a:schemeClr val="tx1"/>
          </a:solidFill>
          <a:latin typeface="+mn-lt"/>
          <a:ea typeface="+mn-ea"/>
          <a:cs typeface="+mn-cs"/>
        </a:defRPr>
      </a:lvl1pPr>
      <a:lvl2pPr marL="880521" algn="l" defTabSz="880521" rtl="0" eaLnBrk="1" latinLnBrk="0" hangingPunct="1">
        <a:defRPr sz="3467" kern="1200">
          <a:solidFill>
            <a:schemeClr val="tx1"/>
          </a:solidFill>
          <a:latin typeface="+mn-lt"/>
          <a:ea typeface="+mn-ea"/>
          <a:cs typeface="+mn-cs"/>
        </a:defRPr>
      </a:lvl2pPr>
      <a:lvl3pPr marL="1761043" algn="l" defTabSz="880521" rtl="0" eaLnBrk="1" latinLnBrk="0" hangingPunct="1">
        <a:defRPr sz="3467" kern="1200">
          <a:solidFill>
            <a:schemeClr val="tx1"/>
          </a:solidFill>
          <a:latin typeface="+mn-lt"/>
          <a:ea typeface="+mn-ea"/>
          <a:cs typeface="+mn-cs"/>
        </a:defRPr>
      </a:lvl3pPr>
      <a:lvl4pPr marL="2641564" algn="l" defTabSz="880521" rtl="0" eaLnBrk="1" latinLnBrk="0" hangingPunct="1">
        <a:defRPr sz="3467" kern="1200">
          <a:solidFill>
            <a:schemeClr val="tx1"/>
          </a:solidFill>
          <a:latin typeface="+mn-lt"/>
          <a:ea typeface="+mn-ea"/>
          <a:cs typeface="+mn-cs"/>
        </a:defRPr>
      </a:lvl4pPr>
      <a:lvl5pPr marL="3522086" algn="l" defTabSz="880521" rtl="0" eaLnBrk="1" latinLnBrk="0" hangingPunct="1">
        <a:defRPr sz="3467" kern="1200">
          <a:solidFill>
            <a:schemeClr val="tx1"/>
          </a:solidFill>
          <a:latin typeface="+mn-lt"/>
          <a:ea typeface="+mn-ea"/>
          <a:cs typeface="+mn-cs"/>
        </a:defRPr>
      </a:lvl5pPr>
      <a:lvl6pPr marL="4402607" algn="l" defTabSz="880521" rtl="0" eaLnBrk="1" latinLnBrk="0" hangingPunct="1">
        <a:defRPr sz="3467" kern="1200">
          <a:solidFill>
            <a:schemeClr val="tx1"/>
          </a:solidFill>
          <a:latin typeface="+mn-lt"/>
          <a:ea typeface="+mn-ea"/>
          <a:cs typeface="+mn-cs"/>
        </a:defRPr>
      </a:lvl6pPr>
      <a:lvl7pPr marL="5283129" algn="l" defTabSz="880521" rtl="0" eaLnBrk="1" latinLnBrk="0" hangingPunct="1">
        <a:defRPr sz="3467" kern="1200">
          <a:solidFill>
            <a:schemeClr val="tx1"/>
          </a:solidFill>
          <a:latin typeface="+mn-lt"/>
          <a:ea typeface="+mn-ea"/>
          <a:cs typeface="+mn-cs"/>
        </a:defRPr>
      </a:lvl7pPr>
      <a:lvl8pPr marL="6163650" algn="l" defTabSz="880521" rtl="0" eaLnBrk="1" latinLnBrk="0" hangingPunct="1">
        <a:defRPr sz="3467" kern="1200">
          <a:solidFill>
            <a:schemeClr val="tx1"/>
          </a:solidFill>
          <a:latin typeface="+mn-lt"/>
          <a:ea typeface="+mn-ea"/>
          <a:cs typeface="+mn-cs"/>
        </a:defRPr>
      </a:lvl8pPr>
      <a:lvl9pPr marL="7044172" algn="l" defTabSz="880521" rtl="0" eaLnBrk="1" latinLnBrk="0" hangingPunct="1">
        <a:defRPr sz="346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AB9682-680A-4242-802A-BFFC6778A63A}"/>
              </a:ext>
            </a:extLst>
          </p:cNvPr>
          <p:cNvSpPr txBox="1"/>
          <p:nvPr/>
        </p:nvSpPr>
        <p:spPr>
          <a:xfrm>
            <a:off x="15274042" y="223026"/>
            <a:ext cx="646331" cy="2497872"/>
          </a:xfrm>
          <a:prstGeom prst="rect">
            <a:avLst/>
          </a:prstGeom>
          <a:noFill/>
        </p:spPr>
        <p:txBody>
          <a:bodyPr vert="eaVert" wrap="square" rtlCol="0">
            <a:spAutoFit/>
          </a:bodyPr>
          <a:lstStyle/>
          <a:p>
            <a:pPr algn="ctr"/>
            <a:r>
              <a:rPr lang="zh-CN" altLang="en-US" sz="3000" dirty="0">
                <a:latin typeface="时尚中黑简体" panose="01010104010101010101" pitchFamily="2" charset="-122"/>
                <a:ea typeface="时尚中黑简体" panose="01010104010101010101" pitchFamily="2" charset="-122"/>
              </a:rPr>
              <a:t>重庆耀古</a:t>
            </a:r>
          </a:p>
        </p:txBody>
      </p:sp>
      <p:sp>
        <p:nvSpPr>
          <p:cNvPr id="11" name="文本框 10">
            <a:extLst>
              <a:ext uri="{FF2B5EF4-FFF2-40B4-BE49-F238E27FC236}">
                <a16:creationId xmlns:a16="http://schemas.microsoft.com/office/drawing/2014/main" id="{0A4F7155-7704-41C1-9548-6E21B76EFE46}"/>
              </a:ext>
            </a:extLst>
          </p:cNvPr>
          <p:cNvSpPr txBox="1"/>
          <p:nvPr/>
        </p:nvSpPr>
        <p:spPr>
          <a:xfrm>
            <a:off x="1537852" y="7173853"/>
            <a:ext cx="14534434" cy="1631216"/>
          </a:xfrm>
          <a:prstGeom prst="rect">
            <a:avLst/>
          </a:prstGeom>
          <a:noFill/>
        </p:spPr>
        <p:txBody>
          <a:bodyPr vert="horz" wrap="square" rtlCol="0">
            <a:spAutoFit/>
          </a:bodyPr>
          <a:lstStyle/>
          <a:p>
            <a:pPr algn="ctr"/>
            <a:r>
              <a:rPr lang="zh-CN" altLang="en-US" sz="10000" dirty="0">
                <a:solidFill>
                  <a:schemeClr val="bg1"/>
                </a:solidFill>
                <a:latin typeface="微软雅黑" panose="020B0503020204020204" pitchFamily="34" charset="-122"/>
                <a:ea typeface="微软雅黑" panose="020B0503020204020204" pitchFamily="34" charset="-122"/>
              </a:rPr>
              <a:t>物联网（电商）解决方案</a:t>
            </a:r>
          </a:p>
        </p:txBody>
      </p:sp>
    </p:spTree>
    <p:extLst>
      <p:ext uri="{BB962C8B-B14F-4D97-AF65-F5344CB8AC3E}">
        <p14:creationId xmlns:p14="http://schemas.microsoft.com/office/powerpoint/2010/main" val="251367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1C41AF-0ED7-4EAE-810C-424E77008401}"/>
              </a:ext>
            </a:extLst>
          </p:cNvPr>
          <p:cNvSpPr/>
          <p:nvPr/>
        </p:nvSpPr>
        <p:spPr>
          <a:xfrm>
            <a:off x="4803392" y="9731514"/>
            <a:ext cx="2803423" cy="6226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数据接收</a:t>
            </a:r>
          </a:p>
        </p:txBody>
      </p:sp>
      <p:sp>
        <p:nvSpPr>
          <p:cNvPr id="7" name="矩形 6">
            <a:extLst>
              <a:ext uri="{FF2B5EF4-FFF2-40B4-BE49-F238E27FC236}">
                <a16:creationId xmlns:a16="http://schemas.microsoft.com/office/drawing/2014/main" id="{BCD7BC21-148D-45E8-8CC5-A727E51A112D}"/>
              </a:ext>
            </a:extLst>
          </p:cNvPr>
          <p:cNvSpPr/>
          <p:nvPr/>
        </p:nvSpPr>
        <p:spPr>
          <a:xfrm>
            <a:off x="4803391" y="6275448"/>
            <a:ext cx="5880267" cy="171125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zh-CN" altLang="en-US" sz="2200" dirty="0">
                <a:latin typeface="微软雅黑" panose="020B0503020204020204" pitchFamily="34" charset="-122"/>
                <a:ea typeface="微软雅黑" panose="020B0503020204020204" pitchFamily="34" charset="-122"/>
              </a:rPr>
              <a:t>设备</a:t>
            </a:r>
          </a:p>
        </p:txBody>
      </p:sp>
      <p:sp>
        <p:nvSpPr>
          <p:cNvPr id="8" name="矩形 7">
            <a:extLst>
              <a:ext uri="{FF2B5EF4-FFF2-40B4-BE49-F238E27FC236}">
                <a16:creationId xmlns:a16="http://schemas.microsoft.com/office/drawing/2014/main" id="{E208C493-50E6-4856-8973-C920E81604D2}"/>
              </a:ext>
            </a:extLst>
          </p:cNvPr>
          <p:cNvSpPr/>
          <p:nvPr/>
        </p:nvSpPr>
        <p:spPr>
          <a:xfrm>
            <a:off x="5727911" y="6441596"/>
            <a:ext cx="1585454" cy="6137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数据采集</a:t>
            </a:r>
          </a:p>
        </p:txBody>
      </p:sp>
      <p:sp>
        <p:nvSpPr>
          <p:cNvPr id="9" name="箭头: 下 8">
            <a:extLst>
              <a:ext uri="{FF2B5EF4-FFF2-40B4-BE49-F238E27FC236}">
                <a16:creationId xmlns:a16="http://schemas.microsoft.com/office/drawing/2014/main" id="{DAC3E3B6-857A-44B4-80BB-9B71AD3A3B0B}"/>
              </a:ext>
            </a:extLst>
          </p:cNvPr>
          <p:cNvSpPr/>
          <p:nvPr/>
        </p:nvSpPr>
        <p:spPr>
          <a:xfrm>
            <a:off x="4803391" y="8106928"/>
            <a:ext cx="3181609" cy="1539007"/>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HTTP/MQTT</a:t>
            </a:r>
            <a:endParaRPr lang="zh-CN" altLang="en-US" b="1" dirty="0">
              <a:solidFill>
                <a:schemeClr val="bg1"/>
              </a:solidFill>
            </a:endParaRPr>
          </a:p>
        </p:txBody>
      </p:sp>
      <p:sp>
        <p:nvSpPr>
          <p:cNvPr id="11" name="矩形 10">
            <a:extLst>
              <a:ext uri="{FF2B5EF4-FFF2-40B4-BE49-F238E27FC236}">
                <a16:creationId xmlns:a16="http://schemas.microsoft.com/office/drawing/2014/main" id="{51789C89-233F-4F45-B86F-9B3DAD32C160}"/>
              </a:ext>
            </a:extLst>
          </p:cNvPr>
          <p:cNvSpPr/>
          <p:nvPr/>
        </p:nvSpPr>
        <p:spPr>
          <a:xfrm>
            <a:off x="4803390" y="10937962"/>
            <a:ext cx="2803423" cy="6226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数据识别与处理</a:t>
            </a:r>
          </a:p>
        </p:txBody>
      </p:sp>
      <p:sp>
        <p:nvSpPr>
          <p:cNvPr id="12" name="流程图: 磁盘 11">
            <a:extLst>
              <a:ext uri="{FF2B5EF4-FFF2-40B4-BE49-F238E27FC236}">
                <a16:creationId xmlns:a16="http://schemas.microsoft.com/office/drawing/2014/main" id="{27341F28-26B2-4FB6-9A41-B963BFE7B07A}"/>
              </a:ext>
            </a:extLst>
          </p:cNvPr>
          <p:cNvSpPr/>
          <p:nvPr/>
        </p:nvSpPr>
        <p:spPr>
          <a:xfrm>
            <a:off x="4803388" y="13581718"/>
            <a:ext cx="3181610" cy="856989"/>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分布式大数据存储中心</a:t>
            </a:r>
          </a:p>
        </p:txBody>
      </p:sp>
      <p:sp>
        <p:nvSpPr>
          <p:cNvPr id="13" name="矩形 12">
            <a:extLst>
              <a:ext uri="{FF2B5EF4-FFF2-40B4-BE49-F238E27FC236}">
                <a16:creationId xmlns:a16="http://schemas.microsoft.com/office/drawing/2014/main" id="{DE6A4697-5C27-4A46-93B6-646B11478A1E}"/>
              </a:ext>
            </a:extLst>
          </p:cNvPr>
          <p:cNvSpPr/>
          <p:nvPr/>
        </p:nvSpPr>
        <p:spPr>
          <a:xfrm>
            <a:off x="4803390" y="12185604"/>
            <a:ext cx="2803423" cy="6226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数据入库</a:t>
            </a:r>
          </a:p>
        </p:txBody>
      </p:sp>
      <p:sp>
        <p:nvSpPr>
          <p:cNvPr id="15" name="箭头: 下 14">
            <a:extLst>
              <a:ext uri="{FF2B5EF4-FFF2-40B4-BE49-F238E27FC236}">
                <a16:creationId xmlns:a16="http://schemas.microsoft.com/office/drawing/2014/main" id="{8D8E896C-A7CE-41B6-99A0-0BBC441A6203}"/>
              </a:ext>
            </a:extLst>
          </p:cNvPr>
          <p:cNvSpPr/>
          <p:nvPr/>
        </p:nvSpPr>
        <p:spPr>
          <a:xfrm>
            <a:off x="6093567" y="10439704"/>
            <a:ext cx="601250" cy="471107"/>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16" name="箭头: 下 15">
            <a:extLst>
              <a:ext uri="{FF2B5EF4-FFF2-40B4-BE49-F238E27FC236}">
                <a16:creationId xmlns:a16="http://schemas.microsoft.com/office/drawing/2014/main" id="{774D1C66-8E84-4FE0-8C90-F2E9B1ECD310}"/>
              </a:ext>
            </a:extLst>
          </p:cNvPr>
          <p:cNvSpPr/>
          <p:nvPr/>
        </p:nvSpPr>
        <p:spPr>
          <a:xfrm>
            <a:off x="6098921" y="11656073"/>
            <a:ext cx="601250" cy="471107"/>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17" name="箭头: 下 16">
            <a:extLst>
              <a:ext uri="{FF2B5EF4-FFF2-40B4-BE49-F238E27FC236}">
                <a16:creationId xmlns:a16="http://schemas.microsoft.com/office/drawing/2014/main" id="{58879DFE-8CE1-4C14-8579-E8D01E2EE485}"/>
              </a:ext>
            </a:extLst>
          </p:cNvPr>
          <p:cNvSpPr/>
          <p:nvPr/>
        </p:nvSpPr>
        <p:spPr>
          <a:xfrm>
            <a:off x="6093567" y="12989294"/>
            <a:ext cx="601250" cy="471107"/>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18" name="矩形 17">
            <a:extLst>
              <a:ext uri="{FF2B5EF4-FFF2-40B4-BE49-F238E27FC236}">
                <a16:creationId xmlns:a16="http://schemas.microsoft.com/office/drawing/2014/main" id="{81738EC4-13C2-4EFE-8F4E-7E2DB4B94504}"/>
              </a:ext>
            </a:extLst>
          </p:cNvPr>
          <p:cNvSpPr/>
          <p:nvPr/>
        </p:nvSpPr>
        <p:spPr>
          <a:xfrm>
            <a:off x="8203503" y="11379528"/>
            <a:ext cx="2480154" cy="6226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大数据分析</a:t>
            </a:r>
          </a:p>
        </p:txBody>
      </p:sp>
      <p:sp>
        <p:nvSpPr>
          <p:cNvPr id="19" name="矩形 18">
            <a:extLst>
              <a:ext uri="{FF2B5EF4-FFF2-40B4-BE49-F238E27FC236}">
                <a16:creationId xmlns:a16="http://schemas.microsoft.com/office/drawing/2014/main" id="{418BA215-DBF8-4B40-9F54-A3C28C5B1E3F}"/>
              </a:ext>
            </a:extLst>
          </p:cNvPr>
          <p:cNvSpPr/>
          <p:nvPr/>
        </p:nvSpPr>
        <p:spPr>
          <a:xfrm>
            <a:off x="8203503" y="9731510"/>
            <a:ext cx="2480154" cy="6226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设备控制与管理</a:t>
            </a:r>
          </a:p>
        </p:txBody>
      </p:sp>
      <p:sp>
        <p:nvSpPr>
          <p:cNvPr id="20" name="矩形 19">
            <a:extLst>
              <a:ext uri="{FF2B5EF4-FFF2-40B4-BE49-F238E27FC236}">
                <a16:creationId xmlns:a16="http://schemas.microsoft.com/office/drawing/2014/main" id="{D9C9579A-1E06-4DDF-A88F-33ADFE633DD9}"/>
              </a:ext>
            </a:extLst>
          </p:cNvPr>
          <p:cNvSpPr/>
          <p:nvPr/>
        </p:nvSpPr>
        <p:spPr>
          <a:xfrm>
            <a:off x="8203503" y="12185604"/>
            <a:ext cx="2480154" cy="6226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数据报表</a:t>
            </a:r>
          </a:p>
        </p:txBody>
      </p:sp>
      <p:sp>
        <p:nvSpPr>
          <p:cNvPr id="21" name="矩形 20">
            <a:extLst>
              <a:ext uri="{FF2B5EF4-FFF2-40B4-BE49-F238E27FC236}">
                <a16:creationId xmlns:a16="http://schemas.microsoft.com/office/drawing/2014/main" id="{174D4C9D-4C97-4903-9C0A-8E51C85E326D}"/>
              </a:ext>
            </a:extLst>
          </p:cNvPr>
          <p:cNvSpPr/>
          <p:nvPr/>
        </p:nvSpPr>
        <p:spPr>
          <a:xfrm>
            <a:off x="8203503" y="10574747"/>
            <a:ext cx="2480154" cy="6226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数据展示</a:t>
            </a:r>
          </a:p>
        </p:txBody>
      </p:sp>
      <p:sp>
        <p:nvSpPr>
          <p:cNvPr id="23" name="箭头: 上 22">
            <a:extLst>
              <a:ext uri="{FF2B5EF4-FFF2-40B4-BE49-F238E27FC236}">
                <a16:creationId xmlns:a16="http://schemas.microsoft.com/office/drawing/2014/main" id="{ED552264-B807-4DC7-95EB-65242898C797}"/>
              </a:ext>
            </a:extLst>
          </p:cNvPr>
          <p:cNvSpPr/>
          <p:nvPr/>
        </p:nvSpPr>
        <p:spPr>
          <a:xfrm>
            <a:off x="8203503" y="8106928"/>
            <a:ext cx="2385518" cy="851700"/>
          </a:xfrm>
          <a:prstGeom prst="upArrow">
            <a:avLst>
              <a:gd name="adj1" fmla="val 50000"/>
              <a:gd name="adj2" fmla="val 51461"/>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bg1"/>
                </a:solidFill>
              </a:rPr>
              <a:t>远程指令</a:t>
            </a:r>
          </a:p>
        </p:txBody>
      </p:sp>
      <p:sp>
        <p:nvSpPr>
          <p:cNvPr id="24" name="箭头: 直角上 23">
            <a:extLst>
              <a:ext uri="{FF2B5EF4-FFF2-40B4-BE49-F238E27FC236}">
                <a16:creationId xmlns:a16="http://schemas.microsoft.com/office/drawing/2014/main" id="{3EC54B9A-0708-4C6B-9F24-7D326507D496}"/>
              </a:ext>
            </a:extLst>
          </p:cNvPr>
          <p:cNvSpPr/>
          <p:nvPr/>
        </p:nvSpPr>
        <p:spPr>
          <a:xfrm>
            <a:off x="8085208" y="12928442"/>
            <a:ext cx="1728592" cy="1246119"/>
          </a:xfrm>
          <a:prstGeom prst="ben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26" name="矩形 25">
            <a:extLst>
              <a:ext uri="{FF2B5EF4-FFF2-40B4-BE49-F238E27FC236}">
                <a16:creationId xmlns:a16="http://schemas.microsoft.com/office/drawing/2014/main" id="{AED8D066-4EAF-4F57-86A8-1696B26C5F07}"/>
              </a:ext>
            </a:extLst>
          </p:cNvPr>
          <p:cNvSpPr/>
          <p:nvPr/>
        </p:nvSpPr>
        <p:spPr>
          <a:xfrm>
            <a:off x="1380000" y="9042971"/>
            <a:ext cx="2480154" cy="6226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故障数据</a:t>
            </a:r>
          </a:p>
        </p:txBody>
      </p:sp>
      <p:sp>
        <p:nvSpPr>
          <p:cNvPr id="27" name="矩形 26">
            <a:extLst>
              <a:ext uri="{FF2B5EF4-FFF2-40B4-BE49-F238E27FC236}">
                <a16:creationId xmlns:a16="http://schemas.microsoft.com/office/drawing/2014/main" id="{D69C0434-3CBF-4A4A-82BE-C5D18A99132F}"/>
              </a:ext>
            </a:extLst>
          </p:cNvPr>
          <p:cNvSpPr/>
          <p:nvPr/>
        </p:nvSpPr>
        <p:spPr>
          <a:xfrm>
            <a:off x="1379999" y="9731512"/>
            <a:ext cx="2480154" cy="6226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状态数据</a:t>
            </a:r>
          </a:p>
        </p:txBody>
      </p:sp>
      <p:sp>
        <p:nvSpPr>
          <p:cNvPr id="28" name="矩形 27">
            <a:extLst>
              <a:ext uri="{FF2B5EF4-FFF2-40B4-BE49-F238E27FC236}">
                <a16:creationId xmlns:a16="http://schemas.microsoft.com/office/drawing/2014/main" id="{58C90F8D-60A8-4799-98E6-224323EA5C2F}"/>
              </a:ext>
            </a:extLst>
          </p:cNvPr>
          <p:cNvSpPr/>
          <p:nvPr/>
        </p:nvSpPr>
        <p:spPr>
          <a:xfrm>
            <a:off x="12316601" y="7422384"/>
            <a:ext cx="1910148" cy="56431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用户</a:t>
            </a:r>
          </a:p>
        </p:txBody>
      </p:sp>
      <p:sp>
        <p:nvSpPr>
          <p:cNvPr id="29" name="矩形 28">
            <a:extLst>
              <a:ext uri="{FF2B5EF4-FFF2-40B4-BE49-F238E27FC236}">
                <a16:creationId xmlns:a16="http://schemas.microsoft.com/office/drawing/2014/main" id="{51E2E550-6814-49CE-B504-FDC6D957DBC7}"/>
              </a:ext>
            </a:extLst>
          </p:cNvPr>
          <p:cNvSpPr/>
          <p:nvPr/>
        </p:nvSpPr>
        <p:spPr>
          <a:xfrm>
            <a:off x="12186989" y="9731508"/>
            <a:ext cx="4112546" cy="22706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2200" dirty="0">
                <a:latin typeface="微软雅黑" panose="020B0503020204020204" pitchFamily="34" charset="-122"/>
                <a:ea typeface="微软雅黑" panose="020B0503020204020204" pitchFamily="34" charset="-122"/>
              </a:rPr>
              <a:t>UI</a:t>
            </a:r>
            <a:endParaRPr lang="zh-CN" altLang="en-US" sz="22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503F64AC-2536-4487-892A-5ADACED4ACF4}"/>
              </a:ext>
            </a:extLst>
          </p:cNvPr>
          <p:cNvSpPr/>
          <p:nvPr/>
        </p:nvSpPr>
        <p:spPr>
          <a:xfrm>
            <a:off x="12448327" y="10232886"/>
            <a:ext cx="1625134" cy="62261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APP</a:t>
            </a:r>
            <a:endParaRPr lang="zh-CN" altLang="en-US" sz="20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045F3C6E-CD06-4299-A7DD-A7A88784561B}"/>
              </a:ext>
            </a:extLst>
          </p:cNvPr>
          <p:cNvSpPr/>
          <p:nvPr/>
        </p:nvSpPr>
        <p:spPr>
          <a:xfrm>
            <a:off x="14294827" y="10245669"/>
            <a:ext cx="1637694" cy="62261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公众号</a:t>
            </a:r>
          </a:p>
        </p:txBody>
      </p:sp>
      <p:sp>
        <p:nvSpPr>
          <p:cNvPr id="32" name="矩形 31">
            <a:extLst>
              <a:ext uri="{FF2B5EF4-FFF2-40B4-BE49-F238E27FC236}">
                <a16:creationId xmlns:a16="http://schemas.microsoft.com/office/drawing/2014/main" id="{EEEACA57-0FC0-4D9F-A0F2-6122201D018D}"/>
              </a:ext>
            </a:extLst>
          </p:cNvPr>
          <p:cNvSpPr/>
          <p:nvPr/>
        </p:nvSpPr>
        <p:spPr>
          <a:xfrm>
            <a:off x="12448327" y="11068222"/>
            <a:ext cx="1625134" cy="62261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小程序</a:t>
            </a:r>
          </a:p>
        </p:txBody>
      </p:sp>
      <p:sp>
        <p:nvSpPr>
          <p:cNvPr id="37" name="箭头: 上下 36">
            <a:extLst>
              <a:ext uri="{FF2B5EF4-FFF2-40B4-BE49-F238E27FC236}">
                <a16:creationId xmlns:a16="http://schemas.microsoft.com/office/drawing/2014/main" id="{6A92C825-A415-4FCC-89F8-E214E70886E4}"/>
              </a:ext>
            </a:extLst>
          </p:cNvPr>
          <p:cNvSpPr/>
          <p:nvPr/>
        </p:nvSpPr>
        <p:spPr>
          <a:xfrm>
            <a:off x="12798692" y="8067656"/>
            <a:ext cx="705452" cy="1539007"/>
          </a:xfrm>
          <a:prstGeom prst="up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1" name="矩形 40">
            <a:extLst>
              <a:ext uri="{FF2B5EF4-FFF2-40B4-BE49-F238E27FC236}">
                <a16:creationId xmlns:a16="http://schemas.microsoft.com/office/drawing/2014/main" id="{35B33399-7CE5-42C2-B275-50F822AA30F6}"/>
              </a:ext>
            </a:extLst>
          </p:cNvPr>
          <p:cNvSpPr/>
          <p:nvPr/>
        </p:nvSpPr>
        <p:spPr>
          <a:xfrm>
            <a:off x="14294827" y="11068222"/>
            <a:ext cx="1625134" cy="62261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2" name="箭头: 上下 41">
            <a:extLst>
              <a:ext uri="{FF2B5EF4-FFF2-40B4-BE49-F238E27FC236}">
                <a16:creationId xmlns:a16="http://schemas.microsoft.com/office/drawing/2014/main" id="{8B33AF4F-3836-4415-9D1B-13F50FFFB7A0}"/>
              </a:ext>
            </a:extLst>
          </p:cNvPr>
          <p:cNvSpPr/>
          <p:nvPr/>
        </p:nvSpPr>
        <p:spPr>
          <a:xfrm rot="16200000">
            <a:off x="11063474" y="9403624"/>
            <a:ext cx="734214" cy="1389983"/>
          </a:xfrm>
          <a:prstGeom prst="up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3" name="矩形 42">
            <a:extLst>
              <a:ext uri="{FF2B5EF4-FFF2-40B4-BE49-F238E27FC236}">
                <a16:creationId xmlns:a16="http://schemas.microsoft.com/office/drawing/2014/main" id="{D4532DE9-19DE-4500-887C-26488E0B5631}"/>
              </a:ext>
            </a:extLst>
          </p:cNvPr>
          <p:cNvSpPr/>
          <p:nvPr/>
        </p:nvSpPr>
        <p:spPr>
          <a:xfrm>
            <a:off x="7490316" y="6440895"/>
            <a:ext cx="1495140" cy="6137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数据转换</a:t>
            </a:r>
          </a:p>
        </p:txBody>
      </p:sp>
      <p:sp>
        <p:nvSpPr>
          <p:cNvPr id="44" name="矩形 43">
            <a:extLst>
              <a:ext uri="{FF2B5EF4-FFF2-40B4-BE49-F238E27FC236}">
                <a16:creationId xmlns:a16="http://schemas.microsoft.com/office/drawing/2014/main" id="{32634952-B1FD-4274-B28D-2BE0829338CD}"/>
              </a:ext>
            </a:extLst>
          </p:cNvPr>
          <p:cNvSpPr/>
          <p:nvPr/>
        </p:nvSpPr>
        <p:spPr>
          <a:xfrm>
            <a:off x="9186949" y="6441596"/>
            <a:ext cx="1232320" cy="6137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指令执行</a:t>
            </a:r>
          </a:p>
        </p:txBody>
      </p:sp>
      <p:sp>
        <p:nvSpPr>
          <p:cNvPr id="45" name="矩形 44">
            <a:extLst>
              <a:ext uri="{FF2B5EF4-FFF2-40B4-BE49-F238E27FC236}">
                <a16:creationId xmlns:a16="http://schemas.microsoft.com/office/drawing/2014/main" id="{57D83E67-2E99-4882-BEC8-D593A08AFE52}"/>
              </a:ext>
            </a:extLst>
          </p:cNvPr>
          <p:cNvSpPr/>
          <p:nvPr/>
        </p:nvSpPr>
        <p:spPr>
          <a:xfrm>
            <a:off x="5727911" y="7207536"/>
            <a:ext cx="4691358" cy="6137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数据发送接收</a:t>
            </a:r>
          </a:p>
        </p:txBody>
      </p:sp>
      <p:sp>
        <p:nvSpPr>
          <p:cNvPr id="46" name="箭头: 上下 45">
            <a:extLst>
              <a:ext uri="{FF2B5EF4-FFF2-40B4-BE49-F238E27FC236}">
                <a16:creationId xmlns:a16="http://schemas.microsoft.com/office/drawing/2014/main" id="{C905F890-2B98-4ED2-833F-EFD6DEC48BE6}"/>
              </a:ext>
            </a:extLst>
          </p:cNvPr>
          <p:cNvSpPr/>
          <p:nvPr/>
        </p:nvSpPr>
        <p:spPr>
          <a:xfrm rot="16200000">
            <a:off x="11193137" y="6984717"/>
            <a:ext cx="613989" cy="1389983"/>
          </a:xfrm>
          <a:prstGeom prst="up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7" name="矩形 46">
            <a:extLst>
              <a:ext uri="{FF2B5EF4-FFF2-40B4-BE49-F238E27FC236}">
                <a16:creationId xmlns:a16="http://schemas.microsoft.com/office/drawing/2014/main" id="{A7D83B21-07D9-4532-8305-82ED6C581288}"/>
              </a:ext>
            </a:extLst>
          </p:cNvPr>
          <p:cNvSpPr/>
          <p:nvPr/>
        </p:nvSpPr>
        <p:spPr>
          <a:xfrm>
            <a:off x="1379999" y="10420053"/>
            <a:ext cx="2480154" cy="6226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cxnSp>
        <p:nvCxnSpPr>
          <p:cNvPr id="49" name="直接连接符 48">
            <a:extLst>
              <a:ext uri="{FF2B5EF4-FFF2-40B4-BE49-F238E27FC236}">
                <a16:creationId xmlns:a16="http://schemas.microsoft.com/office/drawing/2014/main" id="{398DAAA2-A307-4180-B8C8-5C3A4D2055ED}"/>
              </a:ext>
            </a:extLst>
          </p:cNvPr>
          <p:cNvCxnSpPr>
            <a:cxnSpLocks/>
            <a:stCxn id="3" idx="1"/>
            <a:endCxn id="27" idx="3"/>
          </p:cNvCxnSpPr>
          <p:nvPr/>
        </p:nvCxnSpPr>
        <p:spPr>
          <a:xfrm flipH="1" flipV="1">
            <a:off x="3860153" y="10042817"/>
            <a:ext cx="943238" cy="2"/>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a:extLst>
              <a:ext uri="{FF2B5EF4-FFF2-40B4-BE49-F238E27FC236}">
                <a16:creationId xmlns:a16="http://schemas.microsoft.com/office/drawing/2014/main" id="{76CA6597-9F00-4035-A3DA-5A6E3E193600}"/>
              </a:ext>
            </a:extLst>
          </p:cNvPr>
          <p:cNvCxnSpPr>
            <a:cxnSpLocks/>
            <a:stCxn id="3" idx="1"/>
            <a:endCxn id="26" idx="3"/>
          </p:cNvCxnSpPr>
          <p:nvPr/>
        </p:nvCxnSpPr>
        <p:spPr>
          <a:xfrm flipH="1" flipV="1">
            <a:off x="3860155" y="9354277"/>
            <a:ext cx="943237" cy="688543"/>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a:extLst>
              <a:ext uri="{FF2B5EF4-FFF2-40B4-BE49-F238E27FC236}">
                <a16:creationId xmlns:a16="http://schemas.microsoft.com/office/drawing/2014/main" id="{F226CC64-B7B3-4968-969D-7AD3E81861E5}"/>
              </a:ext>
            </a:extLst>
          </p:cNvPr>
          <p:cNvCxnSpPr>
            <a:cxnSpLocks/>
            <a:stCxn id="3" idx="1"/>
            <a:endCxn id="47" idx="3"/>
          </p:cNvCxnSpPr>
          <p:nvPr/>
        </p:nvCxnSpPr>
        <p:spPr>
          <a:xfrm flipH="1">
            <a:off x="3860153" y="10042820"/>
            <a:ext cx="943238" cy="688539"/>
          </a:xfrm>
          <a:prstGeom prst="line">
            <a:avLst/>
          </a:prstGeom>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95F2D239-2637-4C67-97A4-38461A41B972}"/>
              </a:ext>
            </a:extLst>
          </p:cNvPr>
          <p:cNvSpPr/>
          <p:nvPr/>
        </p:nvSpPr>
        <p:spPr>
          <a:xfrm rot="18693433">
            <a:off x="7417149" y="10402712"/>
            <a:ext cx="901921" cy="341862"/>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532C9CE-C1E7-4A3B-B8B5-61D6B1EA3AD5}"/>
              </a:ext>
            </a:extLst>
          </p:cNvPr>
          <p:cNvSpPr/>
          <p:nvPr/>
        </p:nvSpPr>
        <p:spPr>
          <a:xfrm>
            <a:off x="7778905" y="10736196"/>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1</a:t>
            </a:r>
            <a:endParaRPr lang="zh-CN" altLang="en-US" b="1" dirty="0"/>
          </a:p>
        </p:txBody>
      </p:sp>
      <p:sp>
        <p:nvSpPr>
          <p:cNvPr id="61" name="椭圆 60">
            <a:extLst>
              <a:ext uri="{FF2B5EF4-FFF2-40B4-BE49-F238E27FC236}">
                <a16:creationId xmlns:a16="http://schemas.microsoft.com/office/drawing/2014/main" id="{EBC4708E-622A-4023-A039-D837B00A0DE2}"/>
              </a:ext>
            </a:extLst>
          </p:cNvPr>
          <p:cNvSpPr/>
          <p:nvPr/>
        </p:nvSpPr>
        <p:spPr>
          <a:xfrm>
            <a:off x="12195122" y="12289884"/>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1</a:t>
            </a:r>
            <a:endParaRPr lang="zh-CN" altLang="en-US" b="1" dirty="0"/>
          </a:p>
        </p:txBody>
      </p:sp>
      <p:sp>
        <p:nvSpPr>
          <p:cNvPr id="62" name="文本框 61">
            <a:extLst>
              <a:ext uri="{FF2B5EF4-FFF2-40B4-BE49-F238E27FC236}">
                <a16:creationId xmlns:a16="http://schemas.microsoft.com/office/drawing/2014/main" id="{71F37978-ACB9-4B8A-BB80-C32589410927}"/>
              </a:ext>
            </a:extLst>
          </p:cNvPr>
          <p:cNvSpPr txBox="1"/>
          <p:nvPr/>
        </p:nvSpPr>
        <p:spPr>
          <a:xfrm>
            <a:off x="12525163" y="12289884"/>
            <a:ext cx="3317215" cy="369332"/>
          </a:xfrm>
          <a:prstGeom prst="rect">
            <a:avLst/>
          </a:prstGeom>
          <a:noFill/>
        </p:spPr>
        <p:txBody>
          <a:bodyPr wrap="square" rtlCol="0">
            <a:spAutoFit/>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rPr>
              <a:t>特定的数据触发设备控制指令。</a:t>
            </a:r>
          </a:p>
        </p:txBody>
      </p:sp>
      <p:sp>
        <p:nvSpPr>
          <p:cNvPr id="63" name="椭圆 62">
            <a:extLst>
              <a:ext uri="{FF2B5EF4-FFF2-40B4-BE49-F238E27FC236}">
                <a16:creationId xmlns:a16="http://schemas.microsoft.com/office/drawing/2014/main" id="{DD421491-6B5A-4E4E-92A7-FB45E83253CE}"/>
              </a:ext>
            </a:extLst>
          </p:cNvPr>
          <p:cNvSpPr/>
          <p:nvPr/>
        </p:nvSpPr>
        <p:spPr>
          <a:xfrm>
            <a:off x="13504145" y="8703839"/>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2</a:t>
            </a:r>
            <a:endParaRPr lang="zh-CN" altLang="en-US" b="1" dirty="0"/>
          </a:p>
        </p:txBody>
      </p:sp>
      <p:sp>
        <p:nvSpPr>
          <p:cNvPr id="64" name="椭圆 63">
            <a:extLst>
              <a:ext uri="{FF2B5EF4-FFF2-40B4-BE49-F238E27FC236}">
                <a16:creationId xmlns:a16="http://schemas.microsoft.com/office/drawing/2014/main" id="{20F6FF0F-C486-4574-8B7B-C3940F1E6DC9}"/>
              </a:ext>
            </a:extLst>
          </p:cNvPr>
          <p:cNvSpPr/>
          <p:nvPr/>
        </p:nvSpPr>
        <p:spPr>
          <a:xfrm>
            <a:off x="12195122" y="12814331"/>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2</a:t>
            </a:r>
            <a:endParaRPr lang="zh-CN" altLang="en-US" b="1" dirty="0"/>
          </a:p>
        </p:txBody>
      </p:sp>
      <p:sp>
        <p:nvSpPr>
          <p:cNvPr id="65" name="文本框 64">
            <a:extLst>
              <a:ext uri="{FF2B5EF4-FFF2-40B4-BE49-F238E27FC236}">
                <a16:creationId xmlns:a16="http://schemas.microsoft.com/office/drawing/2014/main" id="{E9466465-EA43-4654-AE67-F8E390D9F002}"/>
              </a:ext>
            </a:extLst>
          </p:cNvPr>
          <p:cNvSpPr txBox="1"/>
          <p:nvPr/>
        </p:nvSpPr>
        <p:spPr>
          <a:xfrm>
            <a:off x="12525162" y="12801806"/>
            <a:ext cx="3870542" cy="646331"/>
          </a:xfrm>
          <a:prstGeom prst="rect">
            <a:avLst/>
          </a:prstGeom>
          <a:noFill/>
        </p:spPr>
        <p:txBody>
          <a:bodyPr wrap="square" rtlCol="0">
            <a:spAutoFit/>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rPr>
              <a:t>用户通过平台提供的客户端向平台发起设备使用请求。</a:t>
            </a:r>
          </a:p>
        </p:txBody>
      </p:sp>
      <p:sp>
        <p:nvSpPr>
          <p:cNvPr id="66" name="椭圆 65">
            <a:extLst>
              <a:ext uri="{FF2B5EF4-FFF2-40B4-BE49-F238E27FC236}">
                <a16:creationId xmlns:a16="http://schemas.microsoft.com/office/drawing/2014/main" id="{80652233-80D1-4125-9558-90C833DAC65F}"/>
              </a:ext>
            </a:extLst>
          </p:cNvPr>
          <p:cNvSpPr/>
          <p:nvPr/>
        </p:nvSpPr>
        <p:spPr>
          <a:xfrm>
            <a:off x="11286815" y="10355892"/>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3</a:t>
            </a:r>
            <a:endParaRPr lang="zh-CN" altLang="en-US" b="1" dirty="0"/>
          </a:p>
        </p:txBody>
      </p:sp>
      <p:sp>
        <p:nvSpPr>
          <p:cNvPr id="67" name="椭圆 66">
            <a:extLst>
              <a:ext uri="{FF2B5EF4-FFF2-40B4-BE49-F238E27FC236}">
                <a16:creationId xmlns:a16="http://schemas.microsoft.com/office/drawing/2014/main" id="{ECF38FE4-EE05-4B4B-AFE2-72B6C0B9A940}"/>
              </a:ext>
            </a:extLst>
          </p:cNvPr>
          <p:cNvSpPr/>
          <p:nvPr/>
        </p:nvSpPr>
        <p:spPr>
          <a:xfrm>
            <a:off x="12195122" y="13447961"/>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3</a:t>
            </a:r>
            <a:endParaRPr lang="zh-CN" altLang="en-US" b="1" dirty="0"/>
          </a:p>
        </p:txBody>
      </p:sp>
      <p:sp>
        <p:nvSpPr>
          <p:cNvPr id="68" name="文本框 67">
            <a:extLst>
              <a:ext uri="{FF2B5EF4-FFF2-40B4-BE49-F238E27FC236}">
                <a16:creationId xmlns:a16="http://schemas.microsoft.com/office/drawing/2014/main" id="{6CC28C69-35A9-4013-B657-105CC24C19B0}"/>
              </a:ext>
            </a:extLst>
          </p:cNvPr>
          <p:cNvSpPr txBox="1"/>
          <p:nvPr/>
        </p:nvSpPr>
        <p:spPr>
          <a:xfrm>
            <a:off x="12525162" y="13435436"/>
            <a:ext cx="3870542" cy="646331"/>
          </a:xfrm>
          <a:prstGeom prst="rect">
            <a:avLst/>
          </a:prstGeom>
          <a:noFill/>
        </p:spPr>
        <p:txBody>
          <a:bodyPr wrap="square" rtlCol="0">
            <a:spAutoFit/>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rPr>
              <a:t>服务器接收到用户请求，向设备发出指令（如用户的请求有效）。</a:t>
            </a:r>
          </a:p>
        </p:txBody>
      </p:sp>
      <p:sp>
        <p:nvSpPr>
          <p:cNvPr id="69" name="椭圆 68">
            <a:extLst>
              <a:ext uri="{FF2B5EF4-FFF2-40B4-BE49-F238E27FC236}">
                <a16:creationId xmlns:a16="http://schemas.microsoft.com/office/drawing/2014/main" id="{9E2F8892-CA4D-4905-B2C7-C4EA964C4822}"/>
              </a:ext>
            </a:extLst>
          </p:cNvPr>
          <p:cNvSpPr/>
          <p:nvPr/>
        </p:nvSpPr>
        <p:spPr>
          <a:xfrm>
            <a:off x="11335110" y="8008002"/>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4</a:t>
            </a:r>
            <a:endParaRPr lang="zh-CN" altLang="en-US" b="1" dirty="0"/>
          </a:p>
        </p:txBody>
      </p:sp>
      <p:sp>
        <p:nvSpPr>
          <p:cNvPr id="70" name="椭圆 69">
            <a:extLst>
              <a:ext uri="{FF2B5EF4-FFF2-40B4-BE49-F238E27FC236}">
                <a16:creationId xmlns:a16="http://schemas.microsoft.com/office/drawing/2014/main" id="{74D440F7-3139-47FD-9916-AC2AAF93144C}"/>
              </a:ext>
            </a:extLst>
          </p:cNvPr>
          <p:cNvSpPr/>
          <p:nvPr/>
        </p:nvSpPr>
        <p:spPr>
          <a:xfrm>
            <a:off x="12195122" y="14136113"/>
            <a:ext cx="330041" cy="34922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4</a:t>
            </a:r>
            <a:endParaRPr lang="zh-CN" altLang="en-US" b="1" dirty="0"/>
          </a:p>
        </p:txBody>
      </p:sp>
      <p:sp>
        <p:nvSpPr>
          <p:cNvPr id="71" name="文本框 70">
            <a:extLst>
              <a:ext uri="{FF2B5EF4-FFF2-40B4-BE49-F238E27FC236}">
                <a16:creationId xmlns:a16="http://schemas.microsoft.com/office/drawing/2014/main" id="{63B320EF-E1E2-49B9-BFFA-10A7E21E2AD6}"/>
              </a:ext>
            </a:extLst>
          </p:cNvPr>
          <p:cNvSpPr txBox="1"/>
          <p:nvPr/>
        </p:nvSpPr>
        <p:spPr>
          <a:xfrm>
            <a:off x="12525162" y="14123588"/>
            <a:ext cx="3870542" cy="646331"/>
          </a:xfrm>
          <a:prstGeom prst="rect">
            <a:avLst/>
          </a:prstGeom>
          <a:noFill/>
        </p:spPr>
        <p:txBody>
          <a:bodyPr wrap="square" rtlCol="0">
            <a:spAutoFit/>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rPr>
              <a:t>用户使用设备，触发设备向服务器发送相关数据（如已连接充电）。</a:t>
            </a:r>
          </a:p>
        </p:txBody>
      </p:sp>
      <p:sp>
        <p:nvSpPr>
          <p:cNvPr id="50" name="文本框 49">
            <a:extLst>
              <a:ext uri="{FF2B5EF4-FFF2-40B4-BE49-F238E27FC236}">
                <a16:creationId xmlns:a16="http://schemas.microsoft.com/office/drawing/2014/main" id="{3DE2A401-DCD9-4687-B76C-975CFB558B58}"/>
              </a:ext>
            </a:extLst>
          </p:cNvPr>
          <p:cNvSpPr txBox="1"/>
          <p:nvPr/>
        </p:nvSpPr>
        <p:spPr>
          <a:xfrm>
            <a:off x="15274042" y="223026"/>
            <a:ext cx="646331" cy="2497872"/>
          </a:xfrm>
          <a:prstGeom prst="rect">
            <a:avLst/>
          </a:prstGeom>
          <a:noFill/>
        </p:spPr>
        <p:txBody>
          <a:bodyPr vert="eaVert" wrap="square" rtlCol="0">
            <a:spAutoFit/>
          </a:bodyPr>
          <a:lstStyle/>
          <a:p>
            <a:pPr algn="ctr"/>
            <a:r>
              <a:rPr lang="zh-CN" altLang="en-US" sz="3000" dirty="0">
                <a:latin typeface="时尚中黑简体" panose="01010104010101010101" pitchFamily="2" charset="-122"/>
                <a:ea typeface="时尚中黑简体" panose="01010104010101010101" pitchFamily="2" charset="-122"/>
              </a:rPr>
              <a:t>重庆耀古</a:t>
            </a:r>
          </a:p>
        </p:txBody>
      </p:sp>
      <p:sp>
        <p:nvSpPr>
          <p:cNvPr id="52" name="矩形 51">
            <a:extLst>
              <a:ext uri="{FF2B5EF4-FFF2-40B4-BE49-F238E27FC236}">
                <a16:creationId xmlns:a16="http://schemas.microsoft.com/office/drawing/2014/main" id="{A90BB1B0-6AEF-4EF7-8025-DA092F627DE4}"/>
              </a:ext>
            </a:extLst>
          </p:cNvPr>
          <p:cNvSpPr/>
          <p:nvPr/>
        </p:nvSpPr>
        <p:spPr>
          <a:xfrm>
            <a:off x="8203503" y="9030626"/>
            <a:ext cx="2480154" cy="6226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指令适配与发送</a:t>
            </a:r>
          </a:p>
        </p:txBody>
      </p:sp>
      <p:sp>
        <p:nvSpPr>
          <p:cNvPr id="72" name="矩形 71">
            <a:extLst>
              <a:ext uri="{FF2B5EF4-FFF2-40B4-BE49-F238E27FC236}">
                <a16:creationId xmlns:a16="http://schemas.microsoft.com/office/drawing/2014/main" id="{5FE175A4-4145-4525-A6CF-9926300A9574}"/>
              </a:ext>
            </a:extLst>
          </p:cNvPr>
          <p:cNvSpPr/>
          <p:nvPr/>
        </p:nvSpPr>
        <p:spPr>
          <a:xfrm>
            <a:off x="14426592" y="5750044"/>
            <a:ext cx="1872944" cy="56431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资费策略</a:t>
            </a:r>
          </a:p>
        </p:txBody>
      </p:sp>
      <p:sp>
        <p:nvSpPr>
          <p:cNvPr id="73" name="矩形 72">
            <a:extLst>
              <a:ext uri="{FF2B5EF4-FFF2-40B4-BE49-F238E27FC236}">
                <a16:creationId xmlns:a16="http://schemas.microsoft.com/office/drawing/2014/main" id="{1C6ECB2C-59F5-4D74-A435-522797A39007}"/>
              </a:ext>
            </a:extLst>
          </p:cNvPr>
          <p:cNvSpPr/>
          <p:nvPr/>
        </p:nvSpPr>
        <p:spPr>
          <a:xfrm>
            <a:off x="14426592" y="6740393"/>
            <a:ext cx="1872943" cy="56431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用户等级体系</a:t>
            </a:r>
          </a:p>
        </p:txBody>
      </p:sp>
      <p:sp>
        <p:nvSpPr>
          <p:cNvPr id="74" name="矩形 73">
            <a:extLst>
              <a:ext uri="{FF2B5EF4-FFF2-40B4-BE49-F238E27FC236}">
                <a16:creationId xmlns:a16="http://schemas.microsoft.com/office/drawing/2014/main" id="{B6AE202C-7C08-4E31-8A7E-BF7A3CBB24EA}"/>
              </a:ext>
            </a:extLst>
          </p:cNvPr>
          <p:cNvSpPr/>
          <p:nvPr/>
        </p:nvSpPr>
        <p:spPr>
          <a:xfrm>
            <a:off x="14426593" y="7422385"/>
            <a:ext cx="1872942" cy="213433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商城系统</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钱包</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支付</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BB91B432-5045-4271-8888-45F71293AF5F}"/>
              </a:ext>
            </a:extLst>
          </p:cNvPr>
          <p:cNvCxnSpPr>
            <a:cxnSpLocks/>
            <a:stCxn id="73" idx="0"/>
            <a:endCxn id="72" idx="2"/>
          </p:cNvCxnSpPr>
          <p:nvPr/>
        </p:nvCxnSpPr>
        <p:spPr>
          <a:xfrm flipV="1">
            <a:off x="15363064" y="6314362"/>
            <a:ext cx="0" cy="426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矩形 74">
            <a:extLst>
              <a:ext uri="{FF2B5EF4-FFF2-40B4-BE49-F238E27FC236}">
                <a16:creationId xmlns:a16="http://schemas.microsoft.com/office/drawing/2014/main" id="{DFCF3747-ECF8-44C7-B32D-A312746AE0E0}"/>
              </a:ext>
            </a:extLst>
          </p:cNvPr>
          <p:cNvSpPr/>
          <p:nvPr/>
        </p:nvSpPr>
        <p:spPr>
          <a:xfrm>
            <a:off x="4803388" y="4814849"/>
            <a:ext cx="5880266" cy="56431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可消费服务或产品（如充电、自动售卖商品）</a:t>
            </a:r>
          </a:p>
        </p:txBody>
      </p:sp>
      <p:cxnSp>
        <p:nvCxnSpPr>
          <p:cNvPr id="76" name="直接箭头连接符 75">
            <a:extLst>
              <a:ext uri="{FF2B5EF4-FFF2-40B4-BE49-F238E27FC236}">
                <a16:creationId xmlns:a16="http://schemas.microsoft.com/office/drawing/2014/main" id="{FF89C26F-928C-4ACA-ACC4-4BE12C1FD2B4}"/>
              </a:ext>
            </a:extLst>
          </p:cNvPr>
          <p:cNvCxnSpPr>
            <a:cxnSpLocks/>
            <a:stCxn id="7" idx="0"/>
            <a:endCxn id="75" idx="2"/>
          </p:cNvCxnSpPr>
          <p:nvPr/>
        </p:nvCxnSpPr>
        <p:spPr>
          <a:xfrm flipH="1" flipV="1">
            <a:off x="7743521" y="5379167"/>
            <a:ext cx="4" cy="896281"/>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77" name="文本框 76">
            <a:extLst>
              <a:ext uri="{FF2B5EF4-FFF2-40B4-BE49-F238E27FC236}">
                <a16:creationId xmlns:a16="http://schemas.microsoft.com/office/drawing/2014/main" id="{2FCFCE53-2B9E-445F-8C2A-0CB89B350154}"/>
              </a:ext>
            </a:extLst>
          </p:cNvPr>
          <p:cNvSpPr txBox="1"/>
          <p:nvPr/>
        </p:nvSpPr>
        <p:spPr>
          <a:xfrm>
            <a:off x="1063123" y="578222"/>
            <a:ext cx="12577433" cy="3409459"/>
          </a:xfrm>
          <a:prstGeom prst="rect">
            <a:avLst/>
          </a:prstGeom>
          <a:noFill/>
        </p:spPr>
        <p:txBody>
          <a:bodyPr wrap="square" rtlCol="0">
            <a:spAutoFit/>
          </a:bodyPr>
          <a:lstStyle/>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，定义一个通用的框架使其适用于绝大部分物联网场景。</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，不同类型设备与服务端的交互通过可配置的处理类来实现特定的交互需求。</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，将用户使用设备的行为统一抽象为购买商品</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充电桩充电的电量、自动售货机上购买商品、迷你自助</a:t>
            </a:r>
            <a:r>
              <a:rPr lang="en-US" altLang="zh-CN" sz="2800" dirty="0">
                <a:solidFill>
                  <a:schemeClr val="bg1"/>
                </a:solidFill>
                <a:latin typeface="微软雅黑" panose="020B0503020204020204" pitchFamily="34" charset="-122"/>
                <a:ea typeface="微软雅黑" panose="020B0503020204020204" pitchFamily="34" charset="-122"/>
              </a:rPr>
              <a:t>KTV</a:t>
            </a:r>
            <a:r>
              <a:rPr lang="zh-CN" altLang="en-US" sz="2800" dirty="0">
                <a:solidFill>
                  <a:schemeClr val="bg1"/>
                </a:solidFill>
                <a:latin typeface="微软雅黑" panose="020B0503020204020204" pitchFamily="34" charset="-122"/>
                <a:ea typeface="微软雅黑" panose="020B0503020204020204" pitchFamily="34" charset="-122"/>
              </a:rPr>
              <a:t>唱歌半小时</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a:solidFill>
                  <a:schemeClr val="bg1"/>
                </a:solidFill>
                <a:latin typeface="微软雅黑" panose="020B0503020204020204" pitchFamily="34" charset="-122"/>
                <a:ea typeface="微软雅黑" panose="020B0503020204020204" pitchFamily="34" charset="-122"/>
              </a:rPr>
              <a:t>等等，都可以理解为购买商品。</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89A75305-75D9-49F1-829F-C77CB277E35A}"/>
              </a:ext>
            </a:extLst>
          </p:cNvPr>
          <p:cNvSpPr/>
          <p:nvPr/>
        </p:nvSpPr>
        <p:spPr>
          <a:xfrm>
            <a:off x="1374173" y="6289778"/>
            <a:ext cx="2480154" cy="16969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设备类型定义</a:t>
            </a:r>
          </a:p>
        </p:txBody>
      </p:sp>
      <p:cxnSp>
        <p:nvCxnSpPr>
          <p:cNvPr id="89" name="直接连接符 88">
            <a:extLst>
              <a:ext uri="{FF2B5EF4-FFF2-40B4-BE49-F238E27FC236}">
                <a16:creationId xmlns:a16="http://schemas.microsoft.com/office/drawing/2014/main" id="{113633A0-0AF0-4815-B87D-C3874BC8280C}"/>
              </a:ext>
            </a:extLst>
          </p:cNvPr>
          <p:cNvCxnSpPr>
            <a:cxnSpLocks/>
            <a:stCxn id="7" idx="1"/>
            <a:endCxn id="86" idx="3"/>
          </p:cNvCxnSpPr>
          <p:nvPr/>
        </p:nvCxnSpPr>
        <p:spPr>
          <a:xfrm flipH="1">
            <a:off x="3854327" y="7131076"/>
            <a:ext cx="949064" cy="716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7356710"/>
      </p:ext>
    </p:extLst>
  </p:cSld>
  <p:clrMapOvr>
    <a:overrideClrMapping bg1="dk1" tx1="lt1" bg2="dk2" tx2="lt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离子">
  <a:themeElements>
    <a:clrScheme name="离子">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789</TotalTime>
  <Words>240</Words>
  <Application>Microsoft Office PowerPoint</Application>
  <PresentationFormat>自定义</PresentationFormat>
  <Paragraphs>48</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vt:i4>
      </vt:variant>
    </vt:vector>
  </HeadingPairs>
  <TitlesOfParts>
    <vt:vector size="13" baseType="lpstr">
      <vt:lpstr>等线</vt:lpstr>
      <vt:lpstr>时尚中黑简体</vt:lpstr>
      <vt:lpstr>微软雅黑</vt:lpstr>
      <vt:lpstr>Arial</vt:lpstr>
      <vt:lpstr>Calibri</vt:lpstr>
      <vt:lpstr>Calibri Light</vt:lpstr>
      <vt:lpstr>Century Gothic</vt:lpstr>
      <vt:lpstr>Wingdings 2</vt:lpstr>
      <vt:lpstr>Wingdings 3</vt:lpstr>
      <vt:lpstr>HDOfficeLightV0</vt:lpstr>
      <vt:lpstr>离子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ceo</dc:creator>
  <cp:lastModifiedBy> </cp:lastModifiedBy>
  <cp:revision>153</cp:revision>
  <dcterms:created xsi:type="dcterms:W3CDTF">2018-10-30T12:18:23Z</dcterms:created>
  <dcterms:modified xsi:type="dcterms:W3CDTF">2019-03-22T03:45:01Z</dcterms:modified>
</cp:coreProperties>
</file>