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4170" r:id="rId2"/>
  </p:sldMasterIdLst>
  <p:notesMasterIdLst>
    <p:notesMasterId r:id="rId5"/>
  </p:notesMasterIdLst>
  <p:sldIdLst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366" autoAdjust="0"/>
  </p:normalViewPr>
  <p:slideViewPr>
    <p:cSldViewPr snapToGrid="0">
      <p:cViewPr varScale="1">
        <p:scale>
          <a:sx n="77" d="100"/>
          <a:sy n="77" d="100"/>
        </p:scale>
        <p:origin x="3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5B15-29AF-4A3D-845C-82EFF3A2837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238F-231F-45F3-8C84-E022D445E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1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4321"/>
            <a:ext cx="5143500" cy="3448756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052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0523"/>
            <a:ext cx="4350544" cy="83948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0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091269"/>
            <a:ext cx="4965726" cy="480939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6900660"/>
            <a:ext cx="4965726" cy="124427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9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4133616"/>
            <a:ext cx="4965725" cy="276704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2976388"/>
            <a:ext cx="2473585" cy="60605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2969913"/>
            <a:ext cx="2473586" cy="606702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4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751667"/>
            <a:ext cx="247358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3632200"/>
            <a:ext cx="2473585" cy="540473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2751667"/>
            <a:ext cx="2473585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3632200"/>
            <a:ext cx="2473585" cy="540473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2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7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091267"/>
            <a:ext cx="1913597" cy="20912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091267"/>
            <a:ext cx="2923510" cy="6604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520073"/>
            <a:ext cx="1913597" cy="41825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8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2678277"/>
            <a:ext cx="2865506" cy="2274723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1651000"/>
            <a:ext cx="1800694" cy="660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283200"/>
            <a:ext cx="2861046" cy="1981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88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6934181"/>
            <a:ext cx="4965725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990600"/>
            <a:ext cx="4965726" cy="52587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52803"/>
            <a:ext cx="4965725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49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091267"/>
            <a:ext cx="4965726" cy="286173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5283200"/>
            <a:ext cx="4965726" cy="34120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57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091267"/>
            <a:ext cx="4500787" cy="335598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6133" y="5447252"/>
            <a:ext cx="4155611" cy="49425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284282"/>
            <a:ext cx="4965726" cy="24214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5423" y="1402922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9768" y="3775471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12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4512735"/>
            <a:ext cx="4965726" cy="238792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6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2861734"/>
            <a:ext cx="16580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3852334"/>
            <a:ext cx="1647063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2861734"/>
            <a:ext cx="1652066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3852334"/>
            <a:ext cx="1658003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2861734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3852334"/>
            <a:ext cx="1649744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9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6140260"/>
            <a:ext cx="165420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191934"/>
            <a:ext cx="165420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6972640"/>
            <a:ext cx="1654209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6140260"/>
            <a:ext cx="1648850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191934"/>
            <a:ext cx="1648850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6972639"/>
            <a:ext cx="1651034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6140260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191934"/>
            <a:ext cx="164974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6972636"/>
            <a:ext cx="1651928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16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03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621421"/>
            <a:ext cx="986095" cy="8415514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116852"/>
            <a:ext cx="4176609" cy="792008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4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3500"/>
            <a:ext cx="5915025" cy="4118412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76026"/>
            <a:ext cx="5915025" cy="216693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2641601"/>
            <a:ext cx="2914650" cy="62852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41601"/>
            <a:ext cx="2914650" cy="62852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429340"/>
            <a:ext cx="2900363" cy="11926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3622017"/>
            <a:ext cx="2900363" cy="5316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9340"/>
            <a:ext cx="2914651" cy="119267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22017"/>
            <a:ext cx="2914651" cy="5316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1"/>
            <a:ext cx="2211705" cy="2311396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430867"/>
            <a:ext cx="3471863" cy="70442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971799"/>
            <a:ext cx="2211705" cy="550333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0"/>
            <a:ext cx="2211705" cy="23114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1430867"/>
            <a:ext cx="3471863" cy="70442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971800"/>
            <a:ext cx="2211705" cy="55033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528320"/>
            <a:ext cx="5915025" cy="191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641601"/>
            <a:ext cx="5915025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421467"/>
            <a:ext cx="2114550" cy="4072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660400"/>
            <a:ext cx="1200150" cy="2311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8805333"/>
            <a:ext cx="742950" cy="1430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3852333"/>
            <a:ext cx="3143250" cy="60536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4182533"/>
            <a:ext cx="1771650" cy="34120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653926"/>
            <a:ext cx="5291535" cy="2022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965337"/>
            <a:ext cx="5033741" cy="606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277284" y="2720954"/>
            <a:ext cx="14308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334795" y="4793154"/>
            <a:ext cx="5575259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4824" y="427175"/>
            <a:ext cx="471610" cy="11088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58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AB9682-680A-4242-802A-BFFC6778A63A}"/>
              </a:ext>
            </a:extLst>
          </p:cNvPr>
          <p:cNvSpPr txBox="1"/>
          <p:nvPr/>
        </p:nvSpPr>
        <p:spPr>
          <a:xfrm>
            <a:off x="5837535" y="225469"/>
            <a:ext cx="461665" cy="1204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4F7155-7704-41C1-9548-6E21B76EFE46}"/>
              </a:ext>
            </a:extLst>
          </p:cNvPr>
          <p:cNvSpPr txBox="1"/>
          <p:nvPr/>
        </p:nvSpPr>
        <p:spPr>
          <a:xfrm>
            <a:off x="2951946" y="2519297"/>
            <a:ext cx="954107" cy="4867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物联网解决方案</a:t>
            </a:r>
          </a:p>
        </p:txBody>
      </p:sp>
    </p:spTree>
    <p:extLst>
      <p:ext uri="{BB962C8B-B14F-4D97-AF65-F5344CB8AC3E}">
        <p14:creationId xmlns:p14="http://schemas.microsoft.com/office/powerpoint/2010/main" val="251367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8E70E-3547-4551-8513-5737E28B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4" y="653926"/>
            <a:ext cx="1916204" cy="648781"/>
          </a:xfrm>
        </p:spPr>
        <p:txBody>
          <a:bodyPr/>
          <a:lstStyle/>
          <a:p>
            <a:r>
              <a:rPr lang="zh-CN" alt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70CF2C-641E-46D6-B7DA-DA8B7F28BF45}"/>
              </a:ext>
            </a:extLst>
          </p:cNvPr>
          <p:cNvSpPr txBox="1"/>
          <p:nvPr/>
        </p:nvSpPr>
        <p:spPr>
          <a:xfrm>
            <a:off x="5837535" y="225469"/>
            <a:ext cx="461665" cy="1204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1C41AF-0ED7-4EAE-810C-424E77008401}"/>
              </a:ext>
            </a:extLst>
          </p:cNvPr>
          <p:cNvSpPr/>
          <p:nvPr/>
        </p:nvSpPr>
        <p:spPr>
          <a:xfrm>
            <a:off x="513568" y="4776108"/>
            <a:ext cx="3181609" cy="6226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7BC21-148D-45E8-8CC5-A727E51A112D}"/>
              </a:ext>
            </a:extLst>
          </p:cNvPr>
          <p:cNvSpPr/>
          <p:nvPr/>
        </p:nvSpPr>
        <p:spPr>
          <a:xfrm>
            <a:off x="513567" y="2053187"/>
            <a:ext cx="5785633" cy="97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08C493-50E6-4856-8973-C920E81604D2}"/>
              </a:ext>
            </a:extLst>
          </p:cNvPr>
          <p:cNvSpPr/>
          <p:nvPr/>
        </p:nvSpPr>
        <p:spPr>
          <a:xfrm>
            <a:off x="1708893" y="2235355"/>
            <a:ext cx="4359474" cy="613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数据采集与传输模块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AC3E3B6-857A-44B4-80BB-9B71AD3A3B0B}"/>
              </a:ext>
            </a:extLst>
          </p:cNvPr>
          <p:cNvSpPr/>
          <p:nvPr/>
        </p:nvSpPr>
        <p:spPr>
          <a:xfrm>
            <a:off x="513567" y="3151522"/>
            <a:ext cx="3181609" cy="1529089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HTTP/MQTT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89C89-233F-4F45-B86F-9B3DAD32C160}"/>
              </a:ext>
            </a:extLst>
          </p:cNvPr>
          <p:cNvSpPr/>
          <p:nvPr/>
        </p:nvSpPr>
        <p:spPr>
          <a:xfrm>
            <a:off x="513568" y="5982559"/>
            <a:ext cx="3181610" cy="6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数据过滤与预处理模块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27341F28-26B2-4FB6-9A41-B963BFE7B07A}"/>
              </a:ext>
            </a:extLst>
          </p:cNvPr>
          <p:cNvSpPr/>
          <p:nvPr/>
        </p:nvSpPr>
        <p:spPr>
          <a:xfrm>
            <a:off x="513567" y="8626312"/>
            <a:ext cx="3181610" cy="856989"/>
          </a:xfrm>
          <a:prstGeom prst="flowChartMagneticDisk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分布式大数据存储中心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A4697-5C27-4A46-93B6-646B11478A1E}"/>
              </a:ext>
            </a:extLst>
          </p:cNvPr>
          <p:cNvSpPr/>
          <p:nvPr/>
        </p:nvSpPr>
        <p:spPr>
          <a:xfrm>
            <a:off x="513566" y="7230201"/>
            <a:ext cx="3181611" cy="6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数据入库模块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D8E896C-A7CE-41B6-99A0-0BBC441A6203}"/>
              </a:ext>
            </a:extLst>
          </p:cNvPr>
          <p:cNvSpPr/>
          <p:nvPr/>
        </p:nvSpPr>
        <p:spPr>
          <a:xfrm>
            <a:off x="1803746" y="5484298"/>
            <a:ext cx="601250" cy="47110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74D1C66-8E84-4FE0-8C90-F2E9B1ECD310}"/>
              </a:ext>
            </a:extLst>
          </p:cNvPr>
          <p:cNvSpPr/>
          <p:nvPr/>
        </p:nvSpPr>
        <p:spPr>
          <a:xfrm>
            <a:off x="1809100" y="6700667"/>
            <a:ext cx="601250" cy="47110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8879DFE-8CE1-4C14-8579-E8D01E2EE485}"/>
              </a:ext>
            </a:extLst>
          </p:cNvPr>
          <p:cNvSpPr/>
          <p:nvPr/>
        </p:nvSpPr>
        <p:spPr>
          <a:xfrm>
            <a:off x="1803746" y="8033888"/>
            <a:ext cx="601250" cy="47110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738EC4-13C2-4EFE-8F4E-7E2DB4B94504}"/>
              </a:ext>
            </a:extLst>
          </p:cNvPr>
          <p:cNvSpPr/>
          <p:nvPr/>
        </p:nvSpPr>
        <p:spPr>
          <a:xfrm>
            <a:off x="3913682" y="6424125"/>
            <a:ext cx="2480154" cy="6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BA215-DBF8-4B40-9F54-A3C28C5B1E3F}"/>
              </a:ext>
            </a:extLst>
          </p:cNvPr>
          <p:cNvSpPr/>
          <p:nvPr/>
        </p:nvSpPr>
        <p:spPr>
          <a:xfrm>
            <a:off x="3913682" y="4776107"/>
            <a:ext cx="2480154" cy="6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设备监控与管理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C9579A-1E06-4DDF-A88F-33ADFE633DD9}"/>
              </a:ext>
            </a:extLst>
          </p:cNvPr>
          <p:cNvSpPr/>
          <p:nvPr/>
        </p:nvSpPr>
        <p:spPr>
          <a:xfrm>
            <a:off x="3913682" y="7230201"/>
            <a:ext cx="2480154" cy="6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4D4C9D-4C97-4903-9C0A-8E51C85E326D}"/>
              </a:ext>
            </a:extLst>
          </p:cNvPr>
          <p:cNvSpPr/>
          <p:nvPr/>
        </p:nvSpPr>
        <p:spPr>
          <a:xfrm>
            <a:off x="3913682" y="5619344"/>
            <a:ext cx="2480154" cy="622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ED552264-B807-4DC7-95EB-65242898C797}"/>
              </a:ext>
            </a:extLst>
          </p:cNvPr>
          <p:cNvSpPr/>
          <p:nvPr/>
        </p:nvSpPr>
        <p:spPr>
          <a:xfrm>
            <a:off x="3913682" y="2982904"/>
            <a:ext cx="2385518" cy="1744808"/>
          </a:xfrm>
          <a:prstGeom prst="upArrow">
            <a:avLst>
              <a:gd name="adj1" fmla="val 50000"/>
              <a:gd name="adj2" fmla="val 5146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远程指令</a:t>
            </a:r>
          </a:p>
        </p:txBody>
      </p:sp>
      <p:sp>
        <p:nvSpPr>
          <p:cNvPr id="24" name="箭头: 直角上 23">
            <a:extLst>
              <a:ext uri="{FF2B5EF4-FFF2-40B4-BE49-F238E27FC236}">
                <a16:creationId xmlns:a16="http://schemas.microsoft.com/office/drawing/2014/main" id="{3EC54B9A-0708-4C6B-9F24-7D326507D496}"/>
              </a:ext>
            </a:extLst>
          </p:cNvPr>
          <p:cNvSpPr/>
          <p:nvPr/>
        </p:nvSpPr>
        <p:spPr>
          <a:xfrm>
            <a:off x="3795387" y="7973036"/>
            <a:ext cx="1728592" cy="1246119"/>
          </a:xfrm>
          <a:prstGeom prst="bent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5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离子">
  <a:themeElements>
    <a:clrScheme name="自定义 8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F9900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F9900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600</TotalTime>
  <Words>48</Words>
  <Application>Microsoft Office PowerPoint</Application>
  <PresentationFormat>A4 纸张(210x297 毫米)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时尚中黑简体</vt:lpstr>
      <vt:lpstr>微软雅黑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离子</vt:lpstr>
      <vt:lpstr>PowerPoint 演示文稿</vt:lpstr>
      <vt:lpstr>系统架构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ceo</dc:creator>
  <cp:lastModifiedBy> </cp:lastModifiedBy>
  <cp:revision>132</cp:revision>
  <dcterms:created xsi:type="dcterms:W3CDTF">2018-10-30T12:18:23Z</dcterms:created>
  <dcterms:modified xsi:type="dcterms:W3CDTF">2019-03-14T05:28:27Z</dcterms:modified>
</cp:coreProperties>
</file>