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90" r:id="rId17"/>
    <p:sldId id="2591" r:id="rId18"/>
    <p:sldId id="2592" r:id="rId19"/>
    <p:sldId id="2594" r:id="rId20"/>
    <p:sldId id="2593" r:id="rId21"/>
    <p:sldId id="2595" r:id="rId22"/>
    <p:sldId id="2567" r:id="rId23"/>
    <p:sldId id="2568" r:id="rId24"/>
    <p:sldId id="2586" r:id="rId25"/>
    <p:sldId id="2589" r:id="rId26"/>
    <p:sldId id="2588" r:id="rId27"/>
    <p:sldId id="25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6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2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4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2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04086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Davi Guimarães do Nascimento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9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3006934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31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613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5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499481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3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4918430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5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2250</Words>
  <Application>Microsoft Office PowerPoint</Application>
  <PresentationFormat>Widescreen</PresentationFormat>
  <Paragraphs>326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</vt:lpstr>
      <vt:lpstr>DICIONÁRIO DE DADOS </vt:lpstr>
      <vt:lpstr>DICIONÁRIO DE DADOS </vt:lpstr>
      <vt:lpstr>DICIONÁRIO DE DADOS </vt:lpstr>
      <vt:lpstr>DICIONÁRIO DE DADOS </vt:lpstr>
      <vt:lpstr>DICIONÁRIO DE DADOS 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15</cp:revision>
  <dcterms:created xsi:type="dcterms:W3CDTF">2025-01-20T01:59:29Z</dcterms:created>
  <dcterms:modified xsi:type="dcterms:W3CDTF">2025-02-14T19:25:24Z</dcterms:modified>
</cp:coreProperties>
</file>