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9" r:id="rId12"/>
    <p:sldId id="262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2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0B10-1AD0-EA42-BC28-FED7D0D2F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Expert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853E2-3637-B94B-8082-EB15585F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59536"/>
          </a:xfrm>
        </p:spPr>
        <p:txBody>
          <a:bodyPr/>
          <a:lstStyle/>
          <a:p>
            <a:endParaRPr lang="en-US" cap="none" dirty="0"/>
          </a:p>
          <a:p>
            <a:r>
              <a:rPr lang="en-US" cap="none" dirty="0"/>
              <a:t>Team ZMS (Zacharia Rupp, Mriganka Sarma, Sai Ranganathan)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FAAD-04AC-B546-882E-F7BD588D4287}"/>
              </a:ext>
            </a:extLst>
          </p:cNvPr>
          <p:cNvSpPr txBox="1"/>
          <p:nvPr/>
        </p:nvSpPr>
        <p:spPr>
          <a:xfrm>
            <a:off x="10591800" y="11974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4C8B0-A4C7-564A-AFDA-1181126A4064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4733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 </a:t>
            </a:r>
            <a:r>
              <a:rPr lang="en-US" sz="28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Email Extraction</a:t>
            </a:r>
          </a:p>
          <a:p>
            <a:pPr lvl="1"/>
            <a:r>
              <a:rPr lang="en-US" b="1" dirty="0"/>
              <a:t>$ cd </a:t>
            </a:r>
            <a:r>
              <a:rPr lang="en-US" b="1" dirty="0" err="1"/>
              <a:t>ExpertSearch</a:t>
            </a:r>
            <a:r>
              <a:rPr lang="en-US" b="1" dirty="0"/>
              <a:t>/extraction</a:t>
            </a:r>
          </a:p>
          <a:p>
            <a:pPr lvl="1"/>
            <a:r>
              <a:rPr lang="en-US" b="1" dirty="0"/>
              <a:t>$ python extract_email.py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3801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 </a:t>
            </a:r>
            <a:r>
              <a:rPr lang="en-US" sz="28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Backend Server</a:t>
            </a:r>
          </a:p>
          <a:p>
            <a:pPr lvl="1"/>
            <a:r>
              <a:rPr lang="en-US" sz="1400" b="1" dirty="0"/>
              <a:t>$ gunicorn server:app -b 127.0.0.1:8095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dirty="0"/>
              <a:t>Running Faculty Search from the UI  </a:t>
            </a:r>
          </a:p>
          <a:p>
            <a:pPr lvl="1"/>
            <a:r>
              <a:rPr lang="en-US" sz="1400" b="1" dirty="0"/>
              <a:t>localhost:8095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6833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BEA19B-DC61-5A4F-A3B9-7A8B8670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257" y="2342241"/>
            <a:ext cx="8543443" cy="427172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7093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 </a:t>
            </a:r>
            <a:r>
              <a:rPr lang="en-US" sz="2800" dirty="0"/>
              <a:t>(contd.)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7AD36662-6F48-DD4E-9320-368F6FD2A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188" y="2329544"/>
            <a:ext cx="8557624" cy="4350111"/>
          </a:xfrm>
        </p:spPr>
      </p:pic>
    </p:spTree>
    <p:extLst>
      <p:ext uri="{BB962C8B-B14F-4D97-AF65-F5344CB8AC3E}">
        <p14:creationId xmlns:p14="http://schemas.microsoft.com/office/powerpoint/2010/main" val="390174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 </a:t>
            </a:r>
            <a:r>
              <a:rPr lang="en-US" sz="2800" dirty="0"/>
              <a:t>(contd.)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550333A-E9EC-D648-A835-2A97FD068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410" y="2336482"/>
            <a:ext cx="6479179" cy="4445318"/>
          </a:xfrm>
        </p:spPr>
      </p:pic>
    </p:spTree>
    <p:extLst>
      <p:ext uri="{BB962C8B-B14F-4D97-AF65-F5344CB8AC3E}">
        <p14:creationId xmlns:p14="http://schemas.microsoft.com/office/powerpoint/2010/main" val="294123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0B10-1AD0-EA42-BC28-FED7D0D2F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FAAD-04AC-B546-882E-F7BD588D4287}"/>
              </a:ext>
            </a:extLst>
          </p:cNvPr>
          <p:cNvSpPr txBox="1"/>
          <p:nvPr/>
        </p:nvSpPr>
        <p:spPr>
          <a:xfrm>
            <a:off x="10591800" y="11974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4C8B0-A4C7-564A-AFDA-1181126A4064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935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is ExpertSearch System</a:t>
            </a:r>
          </a:p>
          <a:p>
            <a:r>
              <a:rPr lang="en-US" dirty="0"/>
              <a:t>The System As It 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5070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As It 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1BF753-5B44-2E4F-97F1-298D72F43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570" y="2320472"/>
            <a:ext cx="8462859" cy="4205210"/>
          </a:xfrm>
        </p:spPr>
      </p:pic>
    </p:spTree>
    <p:extLst>
      <p:ext uri="{BB962C8B-B14F-4D97-AF65-F5344CB8AC3E}">
        <p14:creationId xmlns:p14="http://schemas.microsoft.com/office/powerpoint/2010/main" val="179202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Current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Manual Process for Directory URL Identification</a:t>
            </a:r>
          </a:p>
          <a:p>
            <a:r>
              <a:rPr lang="en-US" dirty="0"/>
              <a:t>Manual Process for Faculty Webpage Identification</a:t>
            </a:r>
          </a:p>
          <a:p>
            <a:r>
              <a:rPr lang="en-US" dirty="0"/>
              <a:t>Need for Structuring of Faculty Information</a:t>
            </a:r>
          </a:p>
          <a:p>
            <a:r>
              <a:rPr lang="en-US" dirty="0"/>
              <a:t>Need for Improved Extraction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317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Automatic Scraping of Faculty Directory and Faculty Webpages</a:t>
            </a:r>
          </a:p>
          <a:p>
            <a:r>
              <a:rPr lang="en-US" dirty="0"/>
              <a:t>Mining Top Research Topics of Faculty</a:t>
            </a:r>
          </a:p>
          <a:p>
            <a:r>
              <a:rPr lang="en-US" dirty="0"/>
              <a:t>Improved Email Extraction</a:t>
            </a:r>
          </a:p>
          <a:p>
            <a:r>
              <a:rPr lang="en-US" dirty="0"/>
              <a:t>Improved UI for Better Visualization of Structured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7426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project repository</a:t>
            </a:r>
          </a:p>
          <a:p>
            <a:pPr lvl="1"/>
            <a:r>
              <a:rPr lang="en-US" sz="1400" b="1" dirty="0"/>
              <a:t>$ git clone https://github.com/sairanga123/CourseProject.git</a:t>
            </a:r>
          </a:p>
          <a:p>
            <a:r>
              <a:rPr lang="en-US" dirty="0"/>
              <a:t>Create Anaconda python 2.7 environment</a:t>
            </a:r>
          </a:p>
          <a:p>
            <a:r>
              <a:rPr lang="en-US" dirty="0"/>
              <a:t>Install python packages</a:t>
            </a:r>
          </a:p>
          <a:p>
            <a:pPr lvl="1"/>
            <a:r>
              <a:rPr lang="en-US" dirty="0"/>
              <a:t>gensim</a:t>
            </a:r>
          </a:p>
          <a:p>
            <a:pPr lvl="1"/>
            <a:r>
              <a:rPr lang="en-US" dirty="0"/>
              <a:t>nltk</a:t>
            </a:r>
          </a:p>
          <a:p>
            <a:pPr lvl="1"/>
            <a:r>
              <a:rPr lang="en-US" dirty="0"/>
              <a:t>gunicorn</a:t>
            </a:r>
          </a:p>
          <a:p>
            <a:pPr lvl="1"/>
            <a:r>
              <a:rPr lang="en-US" dirty="0"/>
              <a:t>bs4</a:t>
            </a:r>
          </a:p>
          <a:p>
            <a:pPr lvl="1"/>
            <a:r>
              <a:rPr lang="en-US" dirty="0"/>
              <a:t>metapy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3199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Main Functional Categories:</a:t>
            </a:r>
          </a:p>
          <a:p>
            <a:pPr lvl="1"/>
            <a:r>
              <a:rPr lang="en-US" dirty="0"/>
              <a:t>Automatic Scraping</a:t>
            </a:r>
          </a:p>
          <a:p>
            <a:pPr lvl="1"/>
            <a:r>
              <a:rPr lang="en-US" dirty="0"/>
              <a:t>Topic Mining</a:t>
            </a:r>
          </a:p>
          <a:p>
            <a:pPr lvl="1"/>
            <a:r>
              <a:rPr lang="en-US" dirty="0"/>
              <a:t>Faculty Search in 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0953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 </a:t>
            </a:r>
            <a:r>
              <a:rPr lang="en-US" sz="28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Automatic Scraping</a:t>
            </a:r>
          </a:p>
          <a:p>
            <a:pPr lvl="1"/>
            <a:r>
              <a:rPr lang="en-US" sz="1400" b="1" dirty="0"/>
              <a:t>$ cd ExpertSearch/AutoScraper</a:t>
            </a:r>
          </a:p>
          <a:p>
            <a:pPr lvl="1"/>
            <a:r>
              <a:rPr lang="en-US" sz="1400" b="1" dirty="0"/>
              <a:t>$ python ./auto_scraper.py –d –t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3099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 </a:t>
            </a:r>
            <a:r>
              <a:rPr lang="en-US" sz="28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Topic Miner</a:t>
            </a:r>
          </a:p>
          <a:p>
            <a:pPr lvl="1"/>
            <a:r>
              <a:rPr lang="en-US" dirty="0"/>
              <a:t>Work in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 err="1"/>
              <a:t>ExpertSearch</a:t>
            </a:r>
            <a:r>
              <a:rPr lang="en-US" dirty="0"/>
              <a:t>/data/</a:t>
            </a:r>
            <a:r>
              <a:rPr lang="en-US" dirty="0" err="1"/>
              <a:t>expertsearch</a:t>
            </a:r>
            <a:r>
              <a:rPr lang="en-US" dirty="0"/>
              <a:t>/</a:t>
            </a:r>
            <a:r>
              <a:rPr lang="en-US" dirty="0" err="1"/>
              <a:t>LDATopicModeling.ipynb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Build corpus and dictionary, and create topic model</a:t>
            </a:r>
          </a:p>
          <a:p>
            <a:pPr lvl="2"/>
            <a:r>
              <a:rPr lang="en-US" dirty="0"/>
              <a:t>Manually inspect topics with high coherence</a:t>
            </a:r>
          </a:p>
          <a:p>
            <a:pPr lvl="2"/>
            <a:r>
              <a:rPr lang="en-US" dirty="0"/>
              <a:t>Check against known document</a:t>
            </a:r>
          </a:p>
          <a:p>
            <a:pPr lvl="2"/>
            <a:r>
              <a:rPr lang="en-US"/>
              <a:t>Save best </a:t>
            </a:r>
            <a:r>
              <a:rPr lang="en-US" dirty="0"/>
              <a:t>topic model, corpus, dictionary</a:t>
            </a:r>
          </a:p>
          <a:p>
            <a:pPr lvl="1"/>
            <a:r>
              <a:rPr lang="en-US" dirty="0"/>
              <a:t>server.py accesses model with miner.py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85732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</TotalTime>
  <Words>324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Improved Expert Search</vt:lpstr>
      <vt:lpstr>Introduction</vt:lpstr>
      <vt:lpstr>The System As It Is</vt:lpstr>
      <vt:lpstr>Challenges of Current System</vt:lpstr>
      <vt:lpstr>Proposed Improvements</vt:lpstr>
      <vt:lpstr>Setup Instructions</vt:lpstr>
      <vt:lpstr>Usage Instructions</vt:lpstr>
      <vt:lpstr>Usage Instructions (contd.)</vt:lpstr>
      <vt:lpstr>Usage Instructions (contd.)</vt:lpstr>
      <vt:lpstr>Usage Instructions (contd.)</vt:lpstr>
      <vt:lpstr>Usage Instructions (contd.)</vt:lpstr>
      <vt:lpstr>Example Usage</vt:lpstr>
      <vt:lpstr>Example Usage (contd.)</vt:lpstr>
      <vt:lpstr>Example Usage (contd.)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Expert Search</dc:title>
  <dc:creator>Sarma, Mriganka</dc:creator>
  <cp:lastModifiedBy>Zacharia Rupp</cp:lastModifiedBy>
  <cp:revision>27</cp:revision>
  <dcterms:created xsi:type="dcterms:W3CDTF">2020-12-13T01:20:24Z</dcterms:created>
  <dcterms:modified xsi:type="dcterms:W3CDTF">2020-12-13T04:08:21Z</dcterms:modified>
</cp:coreProperties>
</file>