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62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Expert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53E2-3637-B94B-8082-EB15585F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59536"/>
          </a:xfrm>
        </p:spPr>
        <p:txBody>
          <a:bodyPr/>
          <a:lstStyle/>
          <a:p>
            <a:endParaRPr lang="en-US" cap="none" dirty="0"/>
          </a:p>
          <a:p>
            <a:r>
              <a:rPr lang="en-US" cap="none" dirty="0"/>
              <a:t>Team ZMS (Zacharia Rupp, Mriganka Sarma, Sai Ranganathan)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733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Email Extraction</a:t>
            </a:r>
          </a:p>
          <a:p>
            <a:pPr lvl="1"/>
            <a:r>
              <a:rPr lang="en-US" b="1" dirty="0"/>
              <a:t>$ cd ExpertSearch/extraction</a:t>
            </a:r>
          </a:p>
          <a:p>
            <a:pPr lvl="1"/>
            <a:r>
              <a:rPr lang="en-US" b="1" dirty="0"/>
              <a:t>$ python extract_email.py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80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Backend Server</a:t>
            </a:r>
          </a:p>
          <a:p>
            <a:pPr lvl="1"/>
            <a:r>
              <a:rPr lang="en-US" sz="1400" b="1" dirty="0"/>
              <a:t>$ gunicorn server:app -b 127.0.0.1:8095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Running Faculty Search from the UI  </a:t>
            </a:r>
          </a:p>
          <a:p>
            <a:pPr lvl="1"/>
            <a:r>
              <a:rPr lang="en-US" sz="1400" b="1" dirty="0"/>
              <a:t>localhost:8095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683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BEA19B-DC61-5A4F-A3B9-7A8B8670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342241"/>
            <a:ext cx="8543443" cy="4271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093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0333A-E9EC-D648-A835-2A97FD06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410" y="2336482"/>
            <a:ext cx="6479179" cy="4445318"/>
          </a:xfrm>
        </p:spPr>
      </p:pic>
    </p:spTree>
    <p:extLst>
      <p:ext uri="{BB962C8B-B14F-4D97-AF65-F5344CB8AC3E}">
        <p14:creationId xmlns:p14="http://schemas.microsoft.com/office/powerpoint/2010/main" val="294123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7AD36662-6F48-DD4E-9320-368F6FD2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88" y="2329544"/>
            <a:ext cx="8557624" cy="4350111"/>
          </a:xfrm>
        </p:spPr>
      </p:pic>
    </p:spTree>
    <p:extLst>
      <p:ext uri="{BB962C8B-B14F-4D97-AF65-F5344CB8AC3E}">
        <p14:creationId xmlns:p14="http://schemas.microsoft.com/office/powerpoint/2010/main" val="39017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93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ExpertSearch System</a:t>
            </a:r>
          </a:p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507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BF753-5B44-2E4F-97F1-298D72F4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70" y="2320472"/>
            <a:ext cx="8462859" cy="4205210"/>
          </a:xfrm>
        </p:spPr>
      </p:pic>
    </p:spTree>
    <p:extLst>
      <p:ext uri="{BB962C8B-B14F-4D97-AF65-F5344CB8AC3E}">
        <p14:creationId xmlns:p14="http://schemas.microsoft.com/office/powerpoint/2010/main" val="17920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Manual Process for Directory URL Identification</a:t>
            </a:r>
          </a:p>
          <a:p>
            <a:r>
              <a:rPr lang="en-US" dirty="0"/>
              <a:t>Manual Process for Faculty Webpage Identification</a:t>
            </a:r>
          </a:p>
          <a:p>
            <a:r>
              <a:rPr lang="en-US" dirty="0"/>
              <a:t>Need for Structuring of Faculty Information</a:t>
            </a:r>
          </a:p>
          <a:p>
            <a:r>
              <a:rPr lang="en-US" dirty="0"/>
              <a:t>Need for Improved Extraction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317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 of Faculty Directory and Faculty Webpages</a:t>
            </a:r>
          </a:p>
          <a:p>
            <a:r>
              <a:rPr lang="en-US" dirty="0"/>
              <a:t>Mining Top Research Topics of Faculty</a:t>
            </a:r>
          </a:p>
          <a:p>
            <a:r>
              <a:rPr lang="en-US" dirty="0"/>
              <a:t>Improved Email Extraction</a:t>
            </a:r>
          </a:p>
          <a:p>
            <a:r>
              <a:rPr lang="en-US" dirty="0"/>
              <a:t>Improved UI for Better Visualization of 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742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project repository</a:t>
            </a:r>
          </a:p>
          <a:p>
            <a:pPr lvl="1"/>
            <a:r>
              <a:rPr lang="en-US" sz="1400" b="1" dirty="0"/>
              <a:t>$ git clone https://github.com/sairanga123/CourseProject.git</a:t>
            </a:r>
          </a:p>
          <a:p>
            <a:r>
              <a:rPr lang="en-US" dirty="0"/>
              <a:t>Create Anaconda python 2.7 environment</a:t>
            </a:r>
          </a:p>
          <a:p>
            <a:r>
              <a:rPr lang="en-US" dirty="0"/>
              <a:t>Install python packages</a:t>
            </a:r>
          </a:p>
          <a:p>
            <a:pPr lvl="1"/>
            <a:r>
              <a:rPr lang="en-US" dirty="0"/>
              <a:t>gensim</a:t>
            </a:r>
          </a:p>
          <a:p>
            <a:pPr lvl="1"/>
            <a:r>
              <a:rPr lang="en-US" dirty="0"/>
              <a:t>nltk</a:t>
            </a:r>
          </a:p>
          <a:p>
            <a:pPr lvl="1"/>
            <a:r>
              <a:rPr lang="en-US" dirty="0"/>
              <a:t>gunicorn</a:t>
            </a:r>
          </a:p>
          <a:p>
            <a:pPr lvl="1"/>
            <a:r>
              <a:rPr lang="en-US" dirty="0"/>
              <a:t>bs4</a:t>
            </a:r>
          </a:p>
          <a:p>
            <a:pPr lvl="1"/>
            <a:r>
              <a:rPr lang="en-US" dirty="0"/>
              <a:t>metapy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19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 Functional Categories:</a:t>
            </a:r>
          </a:p>
          <a:p>
            <a:pPr lvl="1"/>
            <a:r>
              <a:rPr lang="en-US" dirty="0"/>
              <a:t>Automatic Scraping</a:t>
            </a:r>
          </a:p>
          <a:p>
            <a:pPr lvl="1"/>
            <a:r>
              <a:rPr lang="en-US" dirty="0"/>
              <a:t>Topic Mining</a:t>
            </a:r>
          </a:p>
          <a:p>
            <a:pPr lvl="1"/>
            <a:r>
              <a:rPr lang="en-US" dirty="0"/>
              <a:t>Faculty Search in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095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</a:t>
            </a:r>
          </a:p>
          <a:p>
            <a:pPr lvl="1"/>
            <a:r>
              <a:rPr lang="en-US" sz="1400" b="1" dirty="0"/>
              <a:t>$ cd ExpertSearch/AutoScraper</a:t>
            </a:r>
          </a:p>
          <a:p>
            <a:pPr lvl="1"/>
            <a:r>
              <a:rPr lang="en-US" sz="1400" b="1" dirty="0"/>
              <a:t>$ python ./auto_scraper.py –d –t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09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Topic Miner</a:t>
            </a:r>
          </a:p>
          <a:p>
            <a:pPr lvl="1"/>
            <a:r>
              <a:rPr lang="en-US" dirty="0"/>
              <a:t>Work in jupyter notebook (ExpertSearch/data/expertsearch/LDATopicModeling.ipynb)</a:t>
            </a:r>
          </a:p>
          <a:p>
            <a:pPr lvl="2"/>
            <a:r>
              <a:rPr lang="en-US" dirty="0"/>
              <a:t>Build corpus and dictionary, and create topic model</a:t>
            </a:r>
          </a:p>
          <a:p>
            <a:pPr lvl="2"/>
            <a:r>
              <a:rPr lang="en-US" dirty="0"/>
              <a:t>Manually inspect topics with high coherence</a:t>
            </a:r>
          </a:p>
          <a:p>
            <a:pPr lvl="2"/>
            <a:r>
              <a:rPr lang="en-US" dirty="0"/>
              <a:t>Check against known document</a:t>
            </a:r>
          </a:p>
          <a:p>
            <a:pPr lvl="2"/>
            <a:r>
              <a:rPr lang="en-US" dirty="0"/>
              <a:t>Save best topic model, corpus, dictionary</a:t>
            </a:r>
          </a:p>
          <a:p>
            <a:pPr lvl="1"/>
            <a:r>
              <a:rPr lang="en-US" dirty="0"/>
              <a:t>server.py accesses model with miner.py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8573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1518</TotalTime>
  <Words>324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Improved Expert Search</vt:lpstr>
      <vt:lpstr>Introduction</vt:lpstr>
      <vt:lpstr>The System As It Is</vt:lpstr>
      <vt:lpstr>Challenges of Current System</vt:lpstr>
      <vt:lpstr>Proposed Improvements</vt:lpstr>
      <vt:lpstr>Setup Instructions</vt:lpstr>
      <vt:lpstr>Usage Instructions</vt:lpstr>
      <vt:lpstr>Usage Instructions (contd.)</vt:lpstr>
      <vt:lpstr>Usage Instructions (contd.)</vt:lpstr>
      <vt:lpstr>Usage Instructions (contd.)</vt:lpstr>
      <vt:lpstr>Usage Instructions (contd.)</vt:lpstr>
      <vt:lpstr>Example Usage</vt:lpstr>
      <vt:lpstr>Example Usage (contd.)</vt:lpstr>
      <vt:lpstr>Example Usage (contd.)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Expert Search</dc:title>
  <dc:creator>Sarma, Mriganka</dc:creator>
  <cp:lastModifiedBy>Sarma, Mriganka</cp:lastModifiedBy>
  <cp:revision>30</cp:revision>
  <dcterms:created xsi:type="dcterms:W3CDTF">2020-12-13T01:20:24Z</dcterms:created>
  <dcterms:modified xsi:type="dcterms:W3CDTF">2020-12-14T03:07:40Z</dcterms:modified>
</cp:coreProperties>
</file>