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14" r:id="rId2"/>
    <p:sldMasterId id="2147483726" r:id="rId3"/>
  </p:sldMasterIdLst>
  <p:notesMasterIdLst>
    <p:notesMasterId r:id="rId23"/>
  </p:notesMasterIdLst>
  <p:handoutMasterIdLst>
    <p:handoutMasterId r:id="rId24"/>
  </p:handoutMasterIdLst>
  <p:sldIdLst>
    <p:sldId id="256" r:id="rId4"/>
    <p:sldId id="257" r:id="rId5"/>
    <p:sldId id="275" r:id="rId6"/>
    <p:sldId id="259" r:id="rId7"/>
    <p:sldId id="260" r:id="rId8"/>
    <p:sldId id="261" r:id="rId9"/>
    <p:sldId id="262" r:id="rId10"/>
    <p:sldId id="263" r:id="rId11"/>
    <p:sldId id="265" r:id="rId12"/>
    <p:sldId id="266" r:id="rId13"/>
    <p:sldId id="267" r:id="rId14"/>
    <p:sldId id="268" r:id="rId15"/>
    <p:sldId id="270" r:id="rId16"/>
    <p:sldId id="269" r:id="rId17"/>
    <p:sldId id="271" r:id="rId18"/>
    <p:sldId id="272" r:id="rId19"/>
    <p:sldId id="273" r:id="rId20"/>
    <p:sldId id="276" r:id="rId21"/>
    <p:sldId id="274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A7C337-B94C-4C27-B5E1-0D25E4113BAD}" v="22" dt="2019-07-10T03:00:15.6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660"/>
  </p:normalViewPr>
  <p:slideViewPr>
    <p:cSldViewPr snapToGrid="0">
      <p:cViewPr varScale="1">
        <p:scale>
          <a:sx n="76" d="100"/>
          <a:sy n="76" d="100"/>
        </p:scale>
        <p:origin x="2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E5F3FFF-CC96-4132-BAF3-A8F69666272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392CC97-DD5A-49E2-AAE5-94945A3BF51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4BB5A2-13A9-4970-B148-ACAA4EB8679B}" type="datetimeFigureOut">
              <a:rPr lang="ko-KR" altLang="en-US" smtClean="0"/>
              <a:t>2019-07-13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DD88886-BB54-476B-A2E3-D8F7BF0066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F1C7B5-7623-429A-848B-D2C9A9EFD4B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580AB8-EC52-4E35-AFE1-A37912F70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6169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1515C-9716-4E38-A316-5FADD98665C3}" type="datetimeFigureOut">
              <a:rPr lang="ko-KR" altLang="en-US" smtClean="0"/>
              <a:t>2019-07-13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B991D5-64DC-452A-83D6-C7C9D5989C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8819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/>
          <p:nvPr/>
        </p:nvSpPr>
        <p:spPr bwMode="ltGray">
          <a:xfrm>
            <a:off x="9631680" y="5411"/>
            <a:ext cx="2569187" cy="5929045"/>
          </a:xfrm>
          <a:custGeom>
            <a:avLst/>
            <a:gdLst>
              <a:gd name="connsiteX0" fmla="*/ 609600 w 1676400"/>
              <a:gd name="connsiteY0" fmla="*/ 0 h 5915025"/>
              <a:gd name="connsiteX1" fmla="*/ 0 w 1676400"/>
              <a:gd name="connsiteY1" fmla="*/ 714375 h 5915025"/>
              <a:gd name="connsiteX2" fmla="*/ 19050 w 1676400"/>
              <a:gd name="connsiteY2" fmla="*/ 1438275 h 5915025"/>
              <a:gd name="connsiteX3" fmla="*/ 971550 w 1676400"/>
              <a:gd name="connsiteY3" fmla="*/ 3086100 h 5915025"/>
              <a:gd name="connsiteX4" fmla="*/ 733425 w 1676400"/>
              <a:gd name="connsiteY4" fmla="*/ 4514850 h 5915025"/>
              <a:gd name="connsiteX5" fmla="*/ 1666875 w 1676400"/>
              <a:gd name="connsiteY5" fmla="*/ 5915025 h 5915025"/>
              <a:gd name="connsiteX6" fmla="*/ 1676400 w 1676400"/>
              <a:gd name="connsiteY6" fmla="*/ 0 h 5915025"/>
              <a:gd name="connsiteX7" fmla="*/ 609600 w 1676400"/>
              <a:gd name="connsiteY7" fmla="*/ 0 h 5915025"/>
              <a:gd name="connsiteX0" fmla="*/ 752475 w 1819275"/>
              <a:gd name="connsiteY0" fmla="*/ 0 h 5915025"/>
              <a:gd name="connsiteX1" fmla="*/ 142875 w 1819275"/>
              <a:gd name="connsiteY1" fmla="*/ 714375 h 5915025"/>
              <a:gd name="connsiteX2" fmla="*/ 161925 w 1819275"/>
              <a:gd name="connsiteY2" fmla="*/ 1438275 h 5915025"/>
              <a:gd name="connsiteX3" fmla="*/ 1114425 w 1819275"/>
              <a:gd name="connsiteY3" fmla="*/ 3086100 h 5915025"/>
              <a:gd name="connsiteX4" fmla="*/ 876300 w 1819275"/>
              <a:gd name="connsiteY4" fmla="*/ 4514850 h 5915025"/>
              <a:gd name="connsiteX5" fmla="*/ 1809750 w 1819275"/>
              <a:gd name="connsiteY5" fmla="*/ 5915025 h 5915025"/>
              <a:gd name="connsiteX6" fmla="*/ 1819275 w 1819275"/>
              <a:gd name="connsiteY6" fmla="*/ 0 h 5915025"/>
              <a:gd name="connsiteX7" fmla="*/ 752475 w 1819275"/>
              <a:gd name="connsiteY7" fmla="*/ 0 h 5915025"/>
              <a:gd name="connsiteX0" fmla="*/ 752475 w 1819275"/>
              <a:gd name="connsiteY0" fmla="*/ 0 h 5915025"/>
              <a:gd name="connsiteX1" fmla="*/ 142875 w 1819275"/>
              <a:gd name="connsiteY1" fmla="*/ 714375 h 5915025"/>
              <a:gd name="connsiteX2" fmla="*/ 161925 w 1819275"/>
              <a:gd name="connsiteY2" fmla="*/ 1438275 h 5915025"/>
              <a:gd name="connsiteX3" fmla="*/ 1114425 w 1819275"/>
              <a:gd name="connsiteY3" fmla="*/ 3086100 h 5915025"/>
              <a:gd name="connsiteX4" fmla="*/ 876300 w 1819275"/>
              <a:gd name="connsiteY4" fmla="*/ 4514850 h 5915025"/>
              <a:gd name="connsiteX5" fmla="*/ 1809750 w 1819275"/>
              <a:gd name="connsiteY5" fmla="*/ 5915025 h 5915025"/>
              <a:gd name="connsiteX6" fmla="*/ 1819275 w 1819275"/>
              <a:gd name="connsiteY6" fmla="*/ 0 h 5915025"/>
              <a:gd name="connsiteX7" fmla="*/ 752475 w 1819275"/>
              <a:gd name="connsiteY7" fmla="*/ 0 h 5915025"/>
              <a:gd name="connsiteX0" fmla="*/ 752475 w 1819275"/>
              <a:gd name="connsiteY0" fmla="*/ 0 h 6667500"/>
              <a:gd name="connsiteX1" fmla="*/ 142875 w 1819275"/>
              <a:gd name="connsiteY1" fmla="*/ 714375 h 6667500"/>
              <a:gd name="connsiteX2" fmla="*/ 161925 w 1819275"/>
              <a:gd name="connsiteY2" fmla="*/ 1438275 h 6667500"/>
              <a:gd name="connsiteX3" fmla="*/ 1114425 w 1819275"/>
              <a:gd name="connsiteY3" fmla="*/ 3086100 h 6667500"/>
              <a:gd name="connsiteX4" fmla="*/ 876300 w 1819275"/>
              <a:gd name="connsiteY4" fmla="*/ 4514850 h 6667500"/>
              <a:gd name="connsiteX5" fmla="*/ 1809750 w 1819275"/>
              <a:gd name="connsiteY5" fmla="*/ 5915025 h 6667500"/>
              <a:gd name="connsiteX6" fmla="*/ 1819275 w 1819275"/>
              <a:gd name="connsiteY6" fmla="*/ 0 h 6667500"/>
              <a:gd name="connsiteX7" fmla="*/ 752475 w 1819275"/>
              <a:gd name="connsiteY7" fmla="*/ 0 h 6667500"/>
              <a:gd name="connsiteX0" fmla="*/ 752475 w 1819275"/>
              <a:gd name="connsiteY0" fmla="*/ 0 h 6648220"/>
              <a:gd name="connsiteX1" fmla="*/ 142875 w 1819275"/>
              <a:gd name="connsiteY1" fmla="*/ 714375 h 6648220"/>
              <a:gd name="connsiteX2" fmla="*/ 161925 w 1819275"/>
              <a:gd name="connsiteY2" fmla="*/ 1438275 h 6648220"/>
              <a:gd name="connsiteX3" fmla="*/ 1114425 w 1819275"/>
              <a:gd name="connsiteY3" fmla="*/ 3086100 h 6648220"/>
              <a:gd name="connsiteX4" fmla="*/ 876300 w 1819275"/>
              <a:gd name="connsiteY4" fmla="*/ 4514850 h 6648220"/>
              <a:gd name="connsiteX5" fmla="*/ 1815258 w 1819275"/>
              <a:gd name="connsiteY5" fmla="*/ 5895745 h 6648220"/>
              <a:gd name="connsiteX6" fmla="*/ 1819275 w 1819275"/>
              <a:gd name="connsiteY6" fmla="*/ 0 h 6648220"/>
              <a:gd name="connsiteX7" fmla="*/ 752475 w 1819275"/>
              <a:gd name="connsiteY7" fmla="*/ 0 h 6648220"/>
              <a:gd name="connsiteX0" fmla="*/ 752475 w 1819275"/>
              <a:gd name="connsiteY0" fmla="*/ 0 h 6705140"/>
              <a:gd name="connsiteX1" fmla="*/ 142875 w 1819275"/>
              <a:gd name="connsiteY1" fmla="*/ 714375 h 6705140"/>
              <a:gd name="connsiteX2" fmla="*/ 161925 w 1819275"/>
              <a:gd name="connsiteY2" fmla="*/ 1438275 h 6705140"/>
              <a:gd name="connsiteX3" fmla="*/ 1114425 w 1819275"/>
              <a:gd name="connsiteY3" fmla="*/ 3086100 h 6705140"/>
              <a:gd name="connsiteX4" fmla="*/ 876300 w 1819275"/>
              <a:gd name="connsiteY4" fmla="*/ 4514850 h 6705140"/>
              <a:gd name="connsiteX5" fmla="*/ 1809750 w 1819275"/>
              <a:gd name="connsiteY5" fmla="*/ 5952665 h 6705140"/>
              <a:gd name="connsiteX6" fmla="*/ 1819275 w 1819275"/>
              <a:gd name="connsiteY6" fmla="*/ 0 h 6705140"/>
              <a:gd name="connsiteX7" fmla="*/ 752475 w 1819275"/>
              <a:gd name="connsiteY7" fmla="*/ 0 h 6705140"/>
              <a:gd name="connsiteX0" fmla="*/ 752475 w 1819275"/>
              <a:gd name="connsiteY0" fmla="*/ 0 h 5952665"/>
              <a:gd name="connsiteX1" fmla="*/ 142875 w 1819275"/>
              <a:gd name="connsiteY1" fmla="*/ 714375 h 5952665"/>
              <a:gd name="connsiteX2" fmla="*/ 161925 w 1819275"/>
              <a:gd name="connsiteY2" fmla="*/ 1438275 h 5952665"/>
              <a:gd name="connsiteX3" fmla="*/ 1114425 w 1819275"/>
              <a:gd name="connsiteY3" fmla="*/ 3086100 h 5952665"/>
              <a:gd name="connsiteX4" fmla="*/ 876300 w 1819275"/>
              <a:gd name="connsiteY4" fmla="*/ 4514850 h 5952665"/>
              <a:gd name="connsiteX5" fmla="*/ 1809750 w 1819275"/>
              <a:gd name="connsiteY5" fmla="*/ 5952665 h 5952665"/>
              <a:gd name="connsiteX6" fmla="*/ 1819275 w 1819275"/>
              <a:gd name="connsiteY6" fmla="*/ 0 h 5952665"/>
              <a:gd name="connsiteX7" fmla="*/ 752475 w 1819275"/>
              <a:gd name="connsiteY7" fmla="*/ 0 h 5952665"/>
              <a:gd name="connsiteX0" fmla="*/ 752475 w 1819275"/>
              <a:gd name="connsiteY0" fmla="*/ 0 h 5922369"/>
              <a:gd name="connsiteX1" fmla="*/ 142875 w 1819275"/>
              <a:gd name="connsiteY1" fmla="*/ 714375 h 5922369"/>
              <a:gd name="connsiteX2" fmla="*/ 161925 w 1819275"/>
              <a:gd name="connsiteY2" fmla="*/ 1438275 h 5922369"/>
              <a:gd name="connsiteX3" fmla="*/ 1114425 w 1819275"/>
              <a:gd name="connsiteY3" fmla="*/ 3086100 h 5922369"/>
              <a:gd name="connsiteX4" fmla="*/ 876300 w 1819275"/>
              <a:gd name="connsiteY4" fmla="*/ 4514850 h 5922369"/>
              <a:gd name="connsiteX5" fmla="*/ 1804242 w 1819275"/>
              <a:gd name="connsiteY5" fmla="*/ 5922369 h 5922369"/>
              <a:gd name="connsiteX6" fmla="*/ 1819275 w 1819275"/>
              <a:gd name="connsiteY6" fmla="*/ 0 h 5922369"/>
              <a:gd name="connsiteX7" fmla="*/ 752475 w 1819275"/>
              <a:gd name="connsiteY7" fmla="*/ 0 h 5922369"/>
              <a:gd name="connsiteX0" fmla="*/ 752934 w 1819734"/>
              <a:gd name="connsiteY0" fmla="*/ 0 h 5922369"/>
              <a:gd name="connsiteX1" fmla="*/ 143334 w 1819734"/>
              <a:gd name="connsiteY1" fmla="*/ 714375 h 5922369"/>
              <a:gd name="connsiteX2" fmla="*/ 162384 w 1819734"/>
              <a:gd name="connsiteY2" fmla="*/ 1438275 h 5922369"/>
              <a:gd name="connsiteX3" fmla="*/ 1117638 w 1819734"/>
              <a:gd name="connsiteY3" fmla="*/ 3392736 h 5922369"/>
              <a:gd name="connsiteX4" fmla="*/ 876759 w 1819734"/>
              <a:gd name="connsiteY4" fmla="*/ 4514850 h 5922369"/>
              <a:gd name="connsiteX5" fmla="*/ 1804701 w 1819734"/>
              <a:gd name="connsiteY5" fmla="*/ 5922369 h 5922369"/>
              <a:gd name="connsiteX6" fmla="*/ 1819734 w 1819734"/>
              <a:gd name="connsiteY6" fmla="*/ 0 h 5922369"/>
              <a:gd name="connsiteX7" fmla="*/ 752934 w 1819734"/>
              <a:gd name="connsiteY7" fmla="*/ 0 h 5922369"/>
              <a:gd name="connsiteX0" fmla="*/ 755688 w 1822488"/>
              <a:gd name="connsiteY0" fmla="*/ 0 h 5922369"/>
              <a:gd name="connsiteX1" fmla="*/ 146088 w 1822488"/>
              <a:gd name="connsiteY1" fmla="*/ 714375 h 5922369"/>
              <a:gd name="connsiteX2" fmla="*/ 165138 w 1822488"/>
              <a:gd name="connsiteY2" fmla="*/ 1438275 h 5922369"/>
              <a:gd name="connsiteX3" fmla="*/ 1136917 w 1822488"/>
              <a:gd name="connsiteY3" fmla="*/ 3389982 h 5922369"/>
              <a:gd name="connsiteX4" fmla="*/ 879513 w 1822488"/>
              <a:gd name="connsiteY4" fmla="*/ 4514850 h 5922369"/>
              <a:gd name="connsiteX5" fmla="*/ 1807455 w 1822488"/>
              <a:gd name="connsiteY5" fmla="*/ 5922369 h 5922369"/>
              <a:gd name="connsiteX6" fmla="*/ 1822488 w 1822488"/>
              <a:gd name="connsiteY6" fmla="*/ 0 h 5922369"/>
              <a:gd name="connsiteX7" fmla="*/ 755688 w 1822488"/>
              <a:gd name="connsiteY7" fmla="*/ 0 h 5922369"/>
              <a:gd name="connsiteX0" fmla="*/ 755688 w 1822488"/>
              <a:gd name="connsiteY0" fmla="*/ 0 h 5922369"/>
              <a:gd name="connsiteX1" fmla="*/ 146088 w 1822488"/>
              <a:gd name="connsiteY1" fmla="*/ 714375 h 5922369"/>
              <a:gd name="connsiteX2" fmla="*/ 165138 w 1822488"/>
              <a:gd name="connsiteY2" fmla="*/ 1438275 h 5922369"/>
              <a:gd name="connsiteX3" fmla="*/ 1136917 w 1822488"/>
              <a:gd name="connsiteY3" fmla="*/ 3389982 h 5922369"/>
              <a:gd name="connsiteX4" fmla="*/ 879513 w 1822488"/>
              <a:gd name="connsiteY4" fmla="*/ 4514850 h 5922369"/>
              <a:gd name="connsiteX5" fmla="*/ 1807455 w 1822488"/>
              <a:gd name="connsiteY5" fmla="*/ 5922369 h 5922369"/>
              <a:gd name="connsiteX6" fmla="*/ 1822488 w 1822488"/>
              <a:gd name="connsiteY6" fmla="*/ 0 h 5922369"/>
              <a:gd name="connsiteX7" fmla="*/ 755688 w 1822488"/>
              <a:gd name="connsiteY7" fmla="*/ 0 h 5922369"/>
              <a:gd name="connsiteX0" fmla="*/ 755688 w 1822488"/>
              <a:gd name="connsiteY0" fmla="*/ 0 h 5922369"/>
              <a:gd name="connsiteX1" fmla="*/ 146088 w 1822488"/>
              <a:gd name="connsiteY1" fmla="*/ 714375 h 5922369"/>
              <a:gd name="connsiteX2" fmla="*/ 165138 w 1822488"/>
              <a:gd name="connsiteY2" fmla="*/ 1438275 h 5922369"/>
              <a:gd name="connsiteX3" fmla="*/ 1136917 w 1822488"/>
              <a:gd name="connsiteY3" fmla="*/ 3389982 h 5922369"/>
              <a:gd name="connsiteX4" fmla="*/ 879513 w 1822488"/>
              <a:gd name="connsiteY4" fmla="*/ 4514850 h 5922369"/>
              <a:gd name="connsiteX5" fmla="*/ 1807455 w 1822488"/>
              <a:gd name="connsiteY5" fmla="*/ 5922369 h 5922369"/>
              <a:gd name="connsiteX6" fmla="*/ 1822488 w 1822488"/>
              <a:gd name="connsiteY6" fmla="*/ 0 h 5922369"/>
              <a:gd name="connsiteX7" fmla="*/ 755688 w 1822488"/>
              <a:gd name="connsiteY7" fmla="*/ 0 h 5922369"/>
              <a:gd name="connsiteX0" fmla="*/ 755688 w 1822488"/>
              <a:gd name="connsiteY0" fmla="*/ 0 h 5922369"/>
              <a:gd name="connsiteX1" fmla="*/ 146088 w 1822488"/>
              <a:gd name="connsiteY1" fmla="*/ 714375 h 5922369"/>
              <a:gd name="connsiteX2" fmla="*/ 165138 w 1822488"/>
              <a:gd name="connsiteY2" fmla="*/ 1438275 h 5922369"/>
              <a:gd name="connsiteX3" fmla="*/ 1136917 w 1822488"/>
              <a:gd name="connsiteY3" fmla="*/ 3389982 h 5922369"/>
              <a:gd name="connsiteX4" fmla="*/ 879513 w 1822488"/>
              <a:gd name="connsiteY4" fmla="*/ 4514850 h 5922369"/>
              <a:gd name="connsiteX5" fmla="*/ 1807455 w 1822488"/>
              <a:gd name="connsiteY5" fmla="*/ 5922369 h 5922369"/>
              <a:gd name="connsiteX6" fmla="*/ 1822488 w 1822488"/>
              <a:gd name="connsiteY6" fmla="*/ 0 h 5922369"/>
              <a:gd name="connsiteX7" fmla="*/ 755688 w 1822488"/>
              <a:gd name="connsiteY7" fmla="*/ 0 h 5922369"/>
              <a:gd name="connsiteX0" fmla="*/ 896153 w 1962953"/>
              <a:gd name="connsiteY0" fmla="*/ 0 h 5922369"/>
              <a:gd name="connsiteX1" fmla="*/ 286553 w 1962953"/>
              <a:gd name="connsiteY1" fmla="*/ 714375 h 5922369"/>
              <a:gd name="connsiteX2" fmla="*/ 305603 w 1962953"/>
              <a:gd name="connsiteY2" fmla="*/ 1438275 h 5922369"/>
              <a:gd name="connsiteX3" fmla="*/ 1277382 w 1962953"/>
              <a:gd name="connsiteY3" fmla="*/ 3389982 h 5922369"/>
              <a:gd name="connsiteX4" fmla="*/ 1019978 w 1962953"/>
              <a:gd name="connsiteY4" fmla="*/ 4514850 h 5922369"/>
              <a:gd name="connsiteX5" fmla="*/ 1947920 w 1962953"/>
              <a:gd name="connsiteY5" fmla="*/ 5922369 h 5922369"/>
              <a:gd name="connsiteX6" fmla="*/ 1962953 w 1962953"/>
              <a:gd name="connsiteY6" fmla="*/ 0 h 5922369"/>
              <a:gd name="connsiteX7" fmla="*/ 896153 w 1962953"/>
              <a:gd name="connsiteY7" fmla="*/ 0 h 5922369"/>
              <a:gd name="connsiteX0" fmla="*/ 896153 w 1962953"/>
              <a:gd name="connsiteY0" fmla="*/ 0 h 5922369"/>
              <a:gd name="connsiteX1" fmla="*/ 286553 w 1962953"/>
              <a:gd name="connsiteY1" fmla="*/ 714375 h 5922369"/>
              <a:gd name="connsiteX2" fmla="*/ 305603 w 1962953"/>
              <a:gd name="connsiteY2" fmla="*/ 1438275 h 5922369"/>
              <a:gd name="connsiteX3" fmla="*/ 1277382 w 1962953"/>
              <a:gd name="connsiteY3" fmla="*/ 3389982 h 5922369"/>
              <a:gd name="connsiteX4" fmla="*/ 1019978 w 1962953"/>
              <a:gd name="connsiteY4" fmla="*/ 4514850 h 5922369"/>
              <a:gd name="connsiteX5" fmla="*/ 1947920 w 1962953"/>
              <a:gd name="connsiteY5" fmla="*/ 5922369 h 5922369"/>
              <a:gd name="connsiteX6" fmla="*/ 1962953 w 1962953"/>
              <a:gd name="connsiteY6" fmla="*/ 0 h 5922369"/>
              <a:gd name="connsiteX7" fmla="*/ 896153 w 1962953"/>
              <a:gd name="connsiteY7" fmla="*/ 0 h 5922369"/>
              <a:gd name="connsiteX0" fmla="*/ 896153 w 1962953"/>
              <a:gd name="connsiteY0" fmla="*/ 0 h 5922369"/>
              <a:gd name="connsiteX1" fmla="*/ 286553 w 1962953"/>
              <a:gd name="connsiteY1" fmla="*/ 714375 h 5922369"/>
              <a:gd name="connsiteX2" fmla="*/ 305603 w 1962953"/>
              <a:gd name="connsiteY2" fmla="*/ 1438275 h 5922369"/>
              <a:gd name="connsiteX3" fmla="*/ 1277382 w 1962953"/>
              <a:gd name="connsiteY3" fmla="*/ 3389982 h 5922369"/>
              <a:gd name="connsiteX4" fmla="*/ 1019978 w 1962953"/>
              <a:gd name="connsiteY4" fmla="*/ 4514850 h 5922369"/>
              <a:gd name="connsiteX5" fmla="*/ 1947920 w 1962953"/>
              <a:gd name="connsiteY5" fmla="*/ 5922369 h 5922369"/>
              <a:gd name="connsiteX6" fmla="*/ 1962953 w 1962953"/>
              <a:gd name="connsiteY6" fmla="*/ 0 h 5922369"/>
              <a:gd name="connsiteX7" fmla="*/ 896153 w 1962953"/>
              <a:gd name="connsiteY7" fmla="*/ 0 h 5922369"/>
              <a:gd name="connsiteX0" fmla="*/ 896153 w 1962953"/>
              <a:gd name="connsiteY0" fmla="*/ 0 h 5922369"/>
              <a:gd name="connsiteX1" fmla="*/ 286553 w 1962953"/>
              <a:gd name="connsiteY1" fmla="*/ 714375 h 5922369"/>
              <a:gd name="connsiteX2" fmla="*/ 305603 w 1962953"/>
              <a:gd name="connsiteY2" fmla="*/ 1438275 h 5922369"/>
              <a:gd name="connsiteX3" fmla="*/ 1277382 w 1962953"/>
              <a:gd name="connsiteY3" fmla="*/ 3389982 h 5922369"/>
              <a:gd name="connsiteX4" fmla="*/ 1019978 w 1962953"/>
              <a:gd name="connsiteY4" fmla="*/ 4514850 h 5922369"/>
              <a:gd name="connsiteX5" fmla="*/ 1947920 w 1962953"/>
              <a:gd name="connsiteY5" fmla="*/ 5922369 h 5922369"/>
              <a:gd name="connsiteX6" fmla="*/ 1962953 w 1962953"/>
              <a:gd name="connsiteY6" fmla="*/ 0 h 5922369"/>
              <a:gd name="connsiteX7" fmla="*/ 896153 w 1962953"/>
              <a:gd name="connsiteY7" fmla="*/ 0 h 5922369"/>
              <a:gd name="connsiteX0" fmla="*/ 772290 w 1839090"/>
              <a:gd name="connsiteY0" fmla="*/ 0 h 5922369"/>
              <a:gd name="connsiteX1" fmla="*/ 128721 w 1839090"/>
              <a:gd name="connsiteY1" fmla="*/ 747426 h 5922369"/>
              <a:gd name="connsiteX2" fmla="*/ 181740 w 1839090"/>
              <a:gd name="connsiteY2" fmla="*/ 1438275 h 5922369"/>
              <a:gd name="connsiteX3" fmla="*/ 1153519 w 1839090"/>
              <a:gd name="connsiteY3" fmla="*/ 3389982 h 5922369"/>
              <a:gd name="connsiteX4" fmla="*/ 896115 w 1839090"/>
              <a:gd name="connsiteY4" fmla="*/ 4514850 h 5922369"/>
              <a:gd name="connsiteX5" fmla="*/ 1824057 w 1839090"/>
              <a:gd name="connsiteY5" fmla="*/ 5922369 h 5922369"/>
              <a:gd name="connsiteX6" fmla="*/ 1839090 w 1839090"/>
              <a:gd name="connsiteY6" fmla="*/ 0 h 5922369"/>
              <a:gd name="connsiteX7" fmla="*/ 772290 w 1839090"/>
              <a:gd name="connsiteY7" fmla="*/ 0 h 5922369"/>
              <a:gd name="connsiteX0" fmla="*/ 775044 w 1841844"/>
              <a:gd name="connsiteY0" fmla="*/ 0 h 5922369"/>
              <a:gd name="connsiteX1" fmla="*/ 131475 w 1841844"/>
              <a:gd name="connsiteY1" fmla="*/ 747426 h 5922369"/>
              <a:gd name="connsiteX2" fmla="*/ 184494 w 1841844"/>
              <a:gd name="connsiteY2" fmla="*/ 1438275 h 5922369"/>
              <a:gd name="connsiteX3" fmla="*/ 1156273 w 1841844"/>
              <a:gd name="connsiteY3" fmla="*/ 3389982 h 5922369"/>
              <a:gd name="connsiteX4" fmla="*/ 898869 w 1841844"/>
              <a:gd name="connsiteY4" fmla="*/ 4514850 h 5922369"/>
              <a:gd name="connsiteX5" fmla="*/ 1826811 w 1841844"/>
              <a:gd name="connsiteY5" fmla="*/ 5922369 h 5922369"/>
              <a:gd name="connsiteX6" fmla="*/ 1841844 w 1841844"/>
              <a:gd name="connsiteY6" fmla="*/ 0 h 5922369"/>
              <a:gd name="connsiteX7" fmla="*/ 775044 w 1841844"/>
              <a:gd name="connsiteY7" fmla="*/ 0 h 5922369"/>
              <a:gd name="connsiteX0" fmla="*/ 830205 w 1897005"/>
              <a:gd name="connsiteY0" fmla="*/ 0 h 5922369"/>
              <a:gd name="connsiteX1" fmla="*/ 186636 w 1897005"/>
              <a:gd name="connsiteY1" fmla="*/ 747426 h 5922369"/>
              <a:gd name="connsiteX2" fmla="*/ 239655 w 1897005"/>
              <a:gd name="connsiteY2" fmla="*/ 1438275 h 5922369"/>
              <a:gd name="connsiteX3" fmla="*/ 1211434 w 1897005"/>
              <a:gd name="connsiteY3" fmla="*/ 3389982 h 5922369"/>
              <a:gd name="connsiteX4" fmla="*/ 954030 w 1897005"/>
              <a:gd name="connsiteY4" fmla="*/ 4514850 h 5922369"/>
              <a:gd name="connsiteX5" fmla="*/ 1881972 w 1897005"/>
              <a:gd name="connsiteY5" fmla="*/ 5922369 h 5922369"/>
              <a:gd name="connsiteX6" fmla="*/ 1897005 w 1897005"/>
              <a:gd name="connsiteY6" fmla="*/ 0 h 5922369"/>
              <a:gd name="connsiteX7" fmla="*/ 830205 w 1897005"/>
              <a:gd name="connsiteY7" fmla="*/ 0 h 5922369"/>
              <a:gd name="connsiteX0" fmla="*/ 719654 w 1786454"/>
              <a:gd name="connsiteY0" fmla="*/ 0 h 5922369"/>
              <a:gd name="connsiteX1" fmla="*/ 76085 w 1786454"/>
              <a:gd name="connsiteY1" fmla="*/ 747426 h 5922369"/>
              <a:gd name="connsiteX2" fmla="*/ 263143 w 1786454"/>
              <a:gd name="connsiteY2" fmla="*/ 1560379 h 5922369"/>
              <a:gd name="connsiteX3" fmla="*/ 1100883 w 1786454"/>
              <a:gd name="connsiteY3" fmla="*/ 3389982 h 5922369"/>
              <a:gd name="connsiteX4" fmla="*/ 843479 w 1786454"/>
              <a:gd name="connsiteY4" fmla="*/ 4514850 h 5922369"/>
              <a:gd name="connsiteX5" fmla="*/ 1771421 w 1786454"/>
              <a:gd name="connsiteY5" fmla="*/ 5922369 h 5922369"/>
              <a:gd name="connsiteX6" fmla="*/ 1786454 w 1786454"/>
              <a:gd name="connsiteY6" fmla="*/ 0 h 5922369"/>
              <a:gd name="connsiteX7" fmla="*/ 719654 w 1786454"/>
              <a:gd name="connsiteY7" fmla="*/ 0 h 5922369"/>
              <a:gd name="connsiteX0" fmla="*/ 857747 w 1924547"/>
              <a:gd name="connsiteY0" fmla="*/ 0 h 5922369"/>
              <a:gd name="connsiteX1" fmla="*/ 214178 w 1924547"/>
              <a:gd name="connsiteY1" fmla="*/ 747426 h 5922369"/>
              <a:gd name="connsiteX2" fmla="*/ 401236 w 1924547"/>
              <a:gd name="connsiteY2" fmla="*/ 1560379 h 5922369"/>
              <a:gd name="connsiteX3" fmla="*/ 1238976 w 1924547"/>
              <a:gd name="connsiteY3" fmla="*/ 3389982 h 5922369"/>
              <a:gd name="connsiteX4" fmla="*/ 981572 w 1924547"/>
              <a:gd name="connsiteY4" fmla="*/ 4514850 h 5922369"/>
              <a:gd name="connsiteX5" fmla="*/ 1909514 w 1924547"/>
              <a:gd name="connsiteY5" fmla="*/ 5922369 h 5922369"/>
              <a:gd name="connsiteX6" fmla="*/ 1924547 w 1924547"/>
              <a:gd name="connsiteY6" fmla="*/ 0 h 5922369"/>
              <a:gd name="connsiteX7" fmla="*/ 857747 w 1924547"/>
              <a:gd name="connsiteY7" fmla="*/ 0 h 5922369"/>
              <a:gd name="connsiteX0" fmla="*/ 857747 w 1924547"/>
              <a:gd name="connsiteY0" fmla="*/ 0 h 5922369"/>
              <a:gd name="connsiteX1" fmla="*/ 214178 w 1924547"/>
              <a:gd name="connsiteY1" fmla="*/ 747426 h 5922369"/>
              <a:gd name="connsiteX2" fmla="*/ 401236 w 1924547"/>
              <a:gd name="connsiteY2" fmla="*/ 1560379 h 5922369"/>
              <a:gd name="connsiteX3" fmla="*/ 1238976 w 1924547"/>
              <a:gd name="connsiteY3" fmla="*/ 3389982 h 5922369"/>
              <a:gd name="connsiteX4" fmla="*/ 981572 w 1924547"/>
              <a:gd name="connsiteY4" fmla="*/ 4514850 h 5922369"/>
              <a:gd name="connsiteX5" fmla="*/ 1909514 w 1924547"/>
              <a:gd name="connsiteY5" fmla="*/ 5922369 h 5922369"/>
              <a:gd name="connsiteX6" fmla="*/ 1924547 w 1924547"/>
              <a:gd name="connsiteY6" fmla="*/ 0 h 5922369"/>
              <a:gd name="connsiteX7" fmla="*/ 857747 w 1924547"/>
              <a:gd name="connsiteY7" fmla="*/ 0 h 5922369"/>
              <a:gd name="connsiteX0" fmla="*/ 857747 w 1924547"/>
              <a:gd name="connsiteY0" fmla="*/ 0 h 5922369"/>
              <a:gd name="connsiteX1" fmla="*/ 214178 w 1924547"/>
              <a:gd name="connsiteY1" fmla="*/ 747426 h 5922369"/>
              <a:gd name="connsiteX2" fmla="*/ 401236 w 1924547"/>
              <a:gd name="connsiteY2" fmla="*/ 1560379 h 5922369"/>
              <a:gd name="connsiteX3" fmla="*/ 1238976 w 1924547"/>
              <a:gd name="connsiteY3" fmla="*/ 3389982 h 5922369"/>
              <a:gd name="connsiteX4" fmla="*/ 981572 w 1924547"/>
              <a:gd name="connsiteY4" fmla="*/ 4514850 h 5922369"/>
              <a:gd name="connsiteX5" fmla="*/ 1909514 w 1924547"/>
              <a:gd name="connsiteY5" fmla="*/ 5922369 h 5922369"/>
              <a:gd name="connsiteX6" fmla="*/ 1924547 w 1924547"/>
              <a:gd name="connsiteY6" fmla="*/ 0 h 5922369"/>
              <a:gd name="connsiteX7" fmla="*/ 857747 w 1924547"/>
              <a:gd name="connsiteY7" fmla="*/ 0 h 5922369"/>
              <a:gd name="connsiteX0" fmla="*/ 802663 w 1869463"/>
              <a:gd name="connsiteY0" fmla="*/ 0 h 5922369"/>
              <a:gd name="connsiteX1" fmla="*/ 159094 w 1869463"/>
              <a:gd name="connsiteY1" fmla="*/ 747426 h 5922369"/>
              <a:gd name="connsiteX2" fmla="*/ 346152 w 1869463"/>
              <a:gd name="connsiteY2" fmla="*/ 1560379 h 5922369"/>
              <a:gd name="connsiteX3" fmla="*/ 1183892 w 1869463"/>
              <a:gd name="connsiteY3" fmla="*/ 3389982 h 5922369"/>
              <a:gd name="connsiteX4" fmla="*/ 926488 w 1869463"/>
              <a:gd name="connsiteY4" fmla="*/ 4514850 h 5922369"/>
              <a:gd name="connsiteX5" fmla="*/ 1854430 w 1869463"/>
              <a:gd name="connsiteY5" fmla="*/ 5922369 h 5922369"/>
              <a:gd name="connsiteX6" fmla="*/ 1869463 w 1869463"/>
              <a:gd name="connsiteY6" fmla="*/ 0 h 5922369"/>
              <a:gd name="connsiteX7" fmla="*/ 802663 w 1869463"/>
              <a:gd name="connsiteY7" fmla="*/ 0 h 5922369"/>
              <a:gd name="connsiteX0" fmla="*/ 836000 w 1902800"/>
              <a:gd name="connsiteY0" fmla="*/ 0 h 5922369"/>
              <a:gd name="connsiteX1" fmla="*/ 192431 w 1902800"/>
              <a:gd name="connsiteY1" fmla="*/ 747426 h 5922369"/>
              <a:gd name="connsiteX2" fmla="*/ 346152 w 1902800"/>
              <a:gd name="connsiteY2" fmla="*/ 1543710 h 5922369"/>
              <a:gd name="connsiteX3" fmla="*/ 1217229 w 1902800"/>
              <a:gd name="connsiteY3" fmla="*/ 3389982 h 5922369"/>
              <a:gd name="connsiteX4" fmla="*/ 959825 w 1902800"/>
              <a:gd name="connsiteY4" fmla="*/ 4514850 h 5922369"/>
              <a:gd name="connsiteX5" fmla="*/ 1887767 w 1902800"/>
              <a:gd name="connsiteY5" fmla="*/ 5922369 h 5922369"/>
              <a:gd name="connsiteX6" fmla="*/ 1902800 w 1902800"/>
              <a:gd name="connsiteY6" fmla="*/ 0 h 5922369"/>
              <a:gd name="connsiteX7" fmla="*/ 836000 w 1902800"/>
              <a:gd name="connsiteY7" fmla="*/ 0 h 5922369"/>
              <a:gd name="connsiteX0" fmla="*/ 836000 w 1902800"/>
              <a:gd name="connsiteY0" fmla="*/ 0 h 5922369"/>
              <a:gd name="connsiteX1" fmla="*/ 192431 w 1902800"/>
              <a:gd name="connsiteY1" fmla="*/ 747426 h 5922369"/>
              <a:gd name="connsiteX2" fmla="*/ 346152 w 1902800"/>
              <a:gd name="connsiteY2" fmla="*/ 1543710 h 5922369"/>
              <a:gd name="connsiteX3" fmla="*/ 1217229 w 1902800"/>
              <a:gd name="connsiteY3" fmla="*/ 3389982 h 5922369"/>
              <a:gd name="connsiteX4" fmla="*/ 959825 w 1902800"/>
              <a:gd name="connsiteY4" fmla="*/ 4514850 h 5922369"/>
              <a:gd name="connsiteX5" fmla="*/ 1887767 w 1902800"/>
              <a:gd name="connsiteY5" fmla="*/ 5922369 h 5922369"/>
              <a:gd name="connsiteX6" fmla="*/ 1902800 w 1902800"/>
              <a:gd name="connsiteY6" fmla="*/ 0 h 5922369"/>
              <a:gd name="connsiteX7" fmla="*/ 836000 w 1902800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4750"/>
              <a:gd name="connsiteX1" fmla="*/ 221006 w 1931375"/>
              <a:gd name="connsiteY1" fmla="*/ 747426 h 5924750"/>
              <a:gd name="connsiteX2" fmla="*/ 346152 w 1931375"/>
              <a:gd name="connsiteY2" fmla="*/ 1505610 h 5924750"/>
              <a:gd name="connsiteX3" fmla="*/ 1245804 w 1931375"/>
              <a:gd name="connsiteY3" fmla="*/ 3389982 h 5924750"/>
              <a:gd name="connsiteX4" fmla="*/ 988400 w 1931375"/>
              <a:gd name="connsiteY4" fmla="*/ 4514850 h 5924750"/>
              <a:gd name="connsiteX5" fmla="*/ 1930630 w 1931375"/>
              <a:gd name="connsiteY5" fmla="*/ 5924750 h 5924750"/>
              <a:gd name="connsiteX6" fmla="*/ 1931375 w 1931375"/>
              <a:gd name="connsiteY6" fmla="*/ 0 h 5924750"/>
              <a:gd name="connsiteX7" fmla="*/ 864575 w 1931375"/>
              <a:gd name="connsiteY7" fmla="*/ 0 h 592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31375" h="5924750">
                <a:moveTo>
                  <a:pt x="864575" y="0"/>
                </a:moveTo>
                <a:cubicBezTo>
                  <a:pt x="711869" y="153950"/>
                  <a:pt x="355035" y="586979"/>
                  <a:pt x="221006" y="747426"/>
                </a:cubicBezTo>
                <a:cubicBezTo>
                  <a:pt x="86977" y="907873"/>
                  <a:pt x="0" y="1201976"/>
                  <a:pt x="346152" y="1505610"/>
                </a:cubicBezTo>
                <a:cubicBezTo>
                  <a:pt x="759156" y="1853434"/>
                  <a:pt x="1259322" y="2702395"/>
                  <a:pt x="1245804" y="3389982"/>
                </a:cubicBezTo>
                <a:cubicBezTo>
                  <a:pt x="1200843" y="4035078"/>
                  <a:pt x="1155254" y="4073497"/>
                  <a:pt x="988400" y="4514850"/>
                </a:cubicBezTo>
                <a:cubicBezTo>
                  <a:pt x="618440" y="5176871"/>
                  <a:pt x="1341974" y="5568194"/>
                  <a:pt x="1930630" y="5924750"/>
                </a:cubicBezTo>
                <a:cubicBezTo>
                  <a:pt x="1930878" y="3949833"/>
                  <a:pt x="1931127" y="1974917"/>
                  <a:pt x="1931375" y="0"/>
                </a:cubicBezTo>
                <a:lnTo>
                  <a:pt x="864575" y="0"/>
                </a:ln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81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21000000"/>
            </a:lightRig>
          </a:scene3d>
          <a:sp3d extrusionH="76200"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Freeform 12"/>
          <p:cNvSpPr/>
          <p:nvPr/>
        </p:nvSpPr>
        <p:spPr bwMode="ltGray">
          <a:xfrm>
            <a:off x="990600" y="5362237"/>
            <a:ext cx="11201400" cy="1505288"/>
          </a:xfrm>
          <a:custGeom>
            <a:avLst/>
            <a:gdLst>
              <a:gd name="connsiteX0" fmla="*/ 0 w 8420100"/>
              <a:gd name="connsiteY0" fmla="*/ 1343025 h 1352550"/>
              <a:gd name="connsiteX1" fmla="*/ 1533525 w 8420100"/>
              <a:gd name="connsiteY1" fmla="*/ 428625 h 1352550"/>
              <a:gd name="connsiteX2" fmla="*/ 3810000 w 8420100"/>
              <a:gd name="connsiteY2" fmla="*/ 914400 h 1352550"/>
              <a:gd name="connsiteX3" fmla="*/ 6657975 w 8420100"/>
              <a:gd name="connsiteY3" fmla="*/ 85725 h 1352550"/>
              <a:gd name="connsiteX4" fmla="*/ 7286625 w 8420100"/>
              <a:gd name="connsiteY4" fmla="*/ 0 h 1352550"/>
              <a:gd name="connsiteX5" fmla="*/ 8420100 w 8420100"/>
              <a:gd name="connsiteY5" fmla="*/ 885825 h 1352550"/>
              <a:gd name="connsiteX6" fmla="*/ 8410575 w 8420100"/>
              <a:gd name="connsiteY6" fmla="*/ 1352550 h 1352550"/>
              <a:gd name="connsiteX7" fmla="*/ 0 w 8420100"/>
              <a:gd name="connsiteY7" fmla="*/ 1343025 h 1352550"/>
              <a:gd name="connsiteX0" fmla="*/ 0 w 8420100"/>
              <a:gd name="connsiteY0" fmla="*/ 1343025 h 1352550"/>
              <a:gd name="connsiteX1" fmla="*/ 1533525 w 8420100"/>
              <a:gd name="connsiteY1" fmla="*/ 428625 h 1352550"/>
              <a:gd name="connsiteX2" fmla="*/ 3810000 w 8420100"/>
              <a:gd name="connsiteY2" fmla="*/ 914400 h 1352550"/>
              <a:gd name="connsiteX3" fmla="*/ 6257925 w 8420100"/>
              <a:gd name="connsiteY3" fmla="*/ 333375 h 1352550"/>
              <a:gd name="connsiteX4" fmla="*/ 7286625 w 8420100"/>
              <a:gd name="connsiteY4" fmla="*/ 0 h 1352550"/>
              <a:gd name="connsiteX5" fmla="*/ 8420100 w 8420100"/>
              <a:gd name="connsiteY5" fmla="*/ 885825 h 1352550"/>
              <a:gd name="connsiteX6" fmla="*/ 8410575 w 8420100"/>
              <a:gd name="connsiteY6" fmla="*/ 1352550 h 1352550"/>
              <a:gd name="connsiteX7" fmla="*/ 0 w 8420100"/>
              <a:gd name="connsiteY7" fmla="*/ 1343025 h 1352550"/>
              <a:gd name="connsiteX0" fmla="*/ 1146175 w 9566275"/>
              <a:gd name="connsiteY0" fmla="*/ 1343025 h 1352550"/>
              <a:gd name="connsiteX1" fmla="*/ 2679700 w 9566275"/>
              <a:gd name="connsiteY1" fmla="*/ 428625 h 1352550"/>
              <a:gd name="connsiteX2" fmla="*/ 4956175 w 9566275"/>
              <a:gd name="connsiteY2" fmla="*/ 914400 h 1352550"/>
              <a:gd name="connsiteX3" fmla="*/ 7404100 w 9566275"/>
              <a:gd name="connsiteY3" fmla="*/ 333375 h 1352550"/>
              <a:gd name="connsiteX4" fmla="*/ 8432800 w 9566275"/>
              <a:gd name="connsiteY4" fmla="*/ 0 h 1352550"/>
              <a:gd name="connsiteX5" fmla="*/ 9566275 w 9566275"/>
              <a:gd name="connsiteY5" fmla="*/ 885825 h 1352550"/>
              <a:gd name="connsiteX6" fmla="*/ 9556750 w 9566275"/>
              <a:gd name="connsiteY6" fmla="*/ 1352550 h 1352550"/>
              <a:gd name="connsiteX7" fmla="*/ 1146175 w 9566275"/>
              <a:gd name="connsiteY7" fmla="*/ 1343025 h 1352550"/>
              <a:gd name="connsiteX0" fmla="*/ 1146175 w 9566275"/>
              <a:gd name="connsiteY0" fmla="*/ 1343025 h 1352550"/>
              <a:gd name="connsiteX1" fmla="*/ 2679700 w 9566275"/>
              <a:gd name="connsiteY1" fmla="*/ 428625 h 1352550"/>
              <a:gd name="connsiteX2" fmla="*/ 4956175 w 9566275"/>
              <a:gd name="connsiteY2" fmla="*/ 914400 h 1352550"/>
              <a:gd name="connsiteX3" fmla="*/ 7404100 w 9566275"/>
              <a:gd name="connsiteY3" fmla="*/ 333375 h 1352550"/>
              <a:gd name="connsiteX4" fmla="*/ 8432800 w 9566275"/>
              <a:gd name="connsiteY4" fmla="*/ 0 h 1352550"/>
              <a:gd name="connsiteX5" fmla="*/ 9566275 w 9566275"/>
              <a:gd name="connsiteY5" fmla="*/ 885825 h 1352550"/>
              <a:gd name="connsiteX6" fmla="*/ 9556750 w 9566275"/>
              <a:gd name="connsiteY6" fmla="*/ 1352550 h 1352550"/>
              <a:gd name="connsiteX7" fmla="*/ 1146175 w 9566275"/>
              <a:gd name="connsiteY7" fmla="*/ 1343025 h 1352550"/>
              <a:gd name="connsiteX0" fmla="*/ 1146175 w 9566275"/>
              <a:gd name="connsiteY0" fmla="*/ 1435100 h 1444625"/>
              <a:gd name="connsiteX1" fmla="*/ 2679700 w 9566275"/>
              <a:gd name="connsiteY1" fmla="*/ 520700 h 1444625"/>
              <a:gd name="connsiteX2" fmla="*/ 4956175 w 9566275"/>
              <a:gd name="connsiteY2" fmla="*/ 1006475 h 1444625"/>
              <a:gd name="connsiteX3" fmla="*/ 7404100 w 9566275"/>
              <a:gd name="connsiteY3" fmla="*/ 425450 h 1444625"/>
              <a:gd name="connsiteX4" fmla="*/ 8432800 w 9566275"/>
              <a:gd name="connsiteY4" fmla="*/ 92075 h 1444625"/>
              <a:gd name="connsiteX5" fmla="*/ 9566275 w 9566275"/>
              <a:gd name="connsiteY5" fmla="*/ 977900 h 1444625"/>
              <a:gd name="connsiteX6" fmla="*/ 9556750 w 9566275"/>
              <a:gd name="connsiteY6" fmla="*/ 1444625 h 1444625"/>
              <a:gd name="connsiteX7" fmla="*/ 1146175 w 9566275"/>
              <a:gd name="connsiteY7" fmla="*/ 1435100 h 1444625"/>
              <a:gd name="connsiteX0" fmla="*/ 1146175 w 9566275"/>
              <a:gd name="connsiteY0" fmla="*/ 1435100 h 1444625"/>
              <a:gd name="connsiteX1" fmla="*/ 2679700 w 9566275"/>
              <a:gd name="connsiteY1" fmla="*/ 520700 h 1444625"/>
              <a:gd name="connsiteX2" fmla="*/ 4956175 w 9566275"/>
              <a:gd name="connsiteY2" fmla="*/ 1006475 h 1444625"/>
              <a:gd name="connsiteX3" fmla="*/ 7404100 w 9566275"/>
              <a:gd name="connsiteY3" fmla="*/ 425450 h 1444625"/>
              <a:gd name="connsiteX4" fmla="*/ 8432800 w 9566275"/>
              <a:gd name="connsiteY4" fmla="*/ 92075 h 1444625"/>
              <a:gd name="connsiteX5" fmla="*/ 9566275 w 9566275"/>
              <a:gd name="connsiteY5" fmla="*/ 977900 h 1444625"/>
              <a:gd name="connsiteX6" fmla="*/ 9556750 w 9566275"/>
              <a:gd name="connsiteY6" fmla="*/ 1444625 h 1444625"/>
              <a:gd name="connsiteX7" fmla="*/ 1146175 w 9566275"/>
              <a:gd name="connsiteY7" fmla="*/ 1435100 h 1444625"/>
              <a:gd name="connsiteX0" fmla="*/ 1146175 w 9566275"/>
              <a:gd name="connsiteY0" fmla="*/ 1441758 h 1451283"/>
              <a:gd name="connsiteX1" fmla="*/ 2679700 w 9566275"/>
              <a:gd name="connsiteY1" fmla="*/ 527358 h 1451283"/>
              <a:gd name="connsiteX2" fmla="*/ 4956175 w 9566275"/>
              <a:gd name="connsiteY2" fmla="*/ 1013133 h 1451283"/>
              <a:gd name="connsiteX3" fmla="*/ 7404100 w 9566275"/>
              <a:gd name="connsiteY3" fmla="*/ 432108 h 1451283"/>
              <a:gd name="connsiteX4" fmla="*/ 8432800 w 9566275"/>
              <a:gd name="connsiteY4" fmla="*/ 98733 h 1451283"/>
              <a:gd name="connsiteX5" fmla="*/ 9566275 w 9566275"/>
              <a:gd name="connsiteY5" fmla="*/ 984558 h 1451283"/>
              <a:gd name="connsiteX6" fmla="*/ 9556750 w 9566275"/>
              <a:gd name="connsiteY6" fmla="*/ 1451283 h 1451283"/>
              <a:gd name="connsiteX7" fmla="*/ 1146175 w 9566275"/>
              <a:gd name="connsiteY7" fmla="*/ 1441758 h 1451283"/>
              <a:gd name="connsiteX0" fmla="*/ 1146175 w 9566275"/>
              <a:gd name="connsiteY0" fmla="*/ 1441758 h 1451283"/>
              <a:gd name="connsiteX1" fmla="*/ 2679700 w 9566275"/>
              <a:gd name="connsiteY1" fmla="*/ 527358 h 1451283"/>
              <a:gd name="connsiteX2" fmla="*/ 4932501 w 9566275"/>
              <a:gd name="connsiteY2" fmla="*/ 1001296 h 1451283"/>
              <a:gd name="connsiteX3" fmla="*/ 7404100 w 9566275"/>
              <a:gd name="connsiteY3" fmla="*/ 432108 h 1451283"/>
              <a:gd name="connsiteX4" fmla="*/ 8432800 w 9566275"/>
              <a:gd name="connsiteY4" fmla="*/ 98733 h 1451283"/>
              <a:gd name="connsiteX5" fmla="*/ 9566275 w 9566275"/>
              <a:gd name="connsiteY5" fmla="*/ 984558 h 1451283"/>
              <a:gd name="connsiteX6" fmla="*/ 9556750 w 9566275"/>
              <a:gd name="connsiteY6" fmla="*/ 1451283 h 1451283"/>
              <a:gd name="connsiteX7" fmla="*/ 1146175 w 9566275"/>
              <a:gd name="connsiteY7" fmla="*/ 1441758 h 1451283"/>
              <a:gd name="connsiteX0" fmla="*/ 1146175 w 9566275"/>
              <a:gd name="connsiteY0" fmla="*/ 1441758 h 1451283"/>
              <a:gd name="connsiteX1" fmla="*/ 2679700 w 9566275"/>
              <a:gd name="connsiteY1" fmla="*/ 527358 h 1451283"/>
              <a:gd name="connsiteX2" fmla="*/ 4932501 w 9566275"/>
              <a:gd name="connsiteY2" fmla="*/ 1001296 h 1451283"/>
              <a:gd name="connsiteX3" fmla="*/ 7404100 w 9566275"/>
              <a:gd name="connsiteY3" fmla="*/ 432108 h 1451283"/>
              <a:gd name="connsiteX4" fmla="*/ 8432800 w 9566275"/>
              <a:gd name="connsiteY4" fmla="*/ 98733 h 1451283"/>
              <a:gd name="connsiteX5" fmla="*/ 9566275 w 9566275"/>
              <a:gd name="connsiteY5" fmla="*/ 984558 h 1451283"/>
              <a:gd name="connsiteX6" fmla="*/ 9556750 w 9566275"/>
              <a:gd name="connsiteY6" fmla="*/ 1451283 h 1451283"/>
              <a:gd name="connsiteX7" fmla="*/ 1146175 w 9566275"/>
              <a:gd name="connsiteY7" fmla="*/ 1441758 h 1451283"/>
              <a:gd name="connsiteX0" fmla="*/ 1146175 w 9566275"/>
              <a:gd name="connsiteY0" fmla="*/ 1441758 h 1451283"/>
              <a:gd name="connsiteX1" fmla="*/ 2679700 w 9566275"/>
              <a:gd name="connsiteY1" fmla="*/ 527358 h 1451283"/>
              <a:gd name="connsiteX2" fmla="*/ 4932501 w 9566275"/>
              <a:gd name="connsiteY2" fmla="*/ 1001296 h 1451283"/>
              <a:gd name="connsiteX3" fmla="*/ 7404100 w 9566275"/>
              <a:gd name="connsiteY3" fmla="*/ 432108 h 1451283"/>
              <a:gd name="connsiteX4" fmla="*/ 8432800 w 9566275"/>
              <a:gd name="connsiteY4" fmla="*/ 98733 h 1451283"/>
              <a:gd name="connsiteX5" fmla="*/ 9566275 w 9566275"/>
              <a:gd name="connsiteY5" fmla="*/ 984558 h 1451283"/>
              <a:gd name="connsiteX6" fmla="*/ 9556750 w 9566275"/>
              <a:gd name="connsiteY6" fmla="*/ 1451283 h 1451283"/>
              <a:gd name="connsiteX7" fmla="*/ 1146175 w 9566275"/>
              <a:gd name="connsiteY7" fmla="*/ 1441758 h 1451283"/>
              <a:gd name="connsiteX0" fmla="*/ 1146175 w 9566275"/>
              <a:gd name="connsiteY0" fmla="*/ 1428441 h 1437966"/>
              <a:gd name="connsiteX1" fmla="*/ 2679700 w 9566275"/>
              <a:gd name="connsiteY1" fmla="*/ 514041 h 1437966"/>
              <a:gd name="connsiteX2" fmla="*/ 4932501 w 9566275"/>
              <a:gd name="connsiteY2" fmla="*/ 987979 h 1437966"/>
              <a:gd name="connsiteX3" fmla="*/ 7404100 w 9566275"/>
              <a:gd name="connsiteY3" fmla="*/ 418791 h 1437966"/>
              <a:gd name="connsiteX4" fmla="*/ 8432800 w 9566275"/>
              <a:gd name="connsiteY4" fmla="*/ 85416 h 1437966"/>
              <a:gd name="connsiteX5" fmla="*/ 9566275 w 9566275"/>
              <a:gd name="connsiteY5" fmla="*/ 971241 h 1437966"/>
              <a:gd name="connsiteX6" fmla="*/ 9556750 w 9566275"/>
              <a:gd name="connsiteY6" fmla="*/ 1437966 h 1437966"/>
              <a:gd name="connsiteX7" fmla="*/ 1146175 w 9566275"/>
              <a:gd name="connsiteY7" fmla="*/ 1428441 h 1437966"/>
              <a:gd name="connsiteX0" fmla="*/ 1146175 w 9566275"/>
              <a:gd name="connsiteY0" fmla="*/ 1428441 h 1437966"/>
              <a:gd name="connsiteX1" fmla="*/ 2679700 w 9566275"/>
              <a:gd name="connsiteY1" fmla="*/ 514041 h 1437966"/>
              <a:gd name="connsiteX2" fmla="*/ 4932501 w 9566275"/>
              <a:gd name="connsiteY2" fmla="*/ 987979 h 1437966"/>
              <a:gd name="connsiteX3" fmla="*/ 7404100 w 9566275"/>
              <a:gd name="connsiteY3" fmla="*/ 418791 h 1437966"/>
              <a:gd name="connsiteX4" fmla="*/ 8432800 w 9566275"/>
              <a:gd name="connsiteY4" fmla="*/ 85416 h 1437966"/>
              <a:gd name="connsiteX5" fmla="*/ 9566275 w 9566275"/>
              <a:gd name="connsiteY5" fmla="*/ 971241 h 1437966"/>
              <a:gd name="connsiteX6" fmla="*/ 9556750 w 9566275"/>
              <a:gd name="connsiteY6" fmla="*/ 1437966 h 1437966"/>
              <a:gd name="connsiteX7" fmla="*/ 1146175 w 9566275"/>
              <a:gd name="connsiteY7" fmla="*/ 1428441 h 1437966"/>
              <a:gd name="connsiteX0" fmla="*/ 1146175 w 9566275"/>
              <a:gd name="connsiteY0" fmla="*/ 1497243 h 1506768"/>
              <a:gd name="connsiteX1" fmla="*/ 2679700 w 9566275"/>
              <a:gd name="connsiteY1" fmla="*/ 582843 h 1506768"/>
              <a:gd name="connsiteX2" fmla="*/ 4932501 w 9566275"/>
              <a:gd name="connsiteY2" fmla="*/ 1056781 h 1506768"/>
              <a:gd name="connsiteX3" fmla="*/ 7404100 w 9566275"/>
              <a:gd name="connsiteY3" fmla="*/ 487593 h 1506768"/>
              <a:gd name="connsiteX4" fmla="*/ 8432800 w 9566275"/>
              <a:gd name="connsiteY4" fmla="*/ 154218 h 1506768"/>
              <a:gd name="connsiteX5" fmla="*/ 9566275 w 9566275"/>
              <a:gd name="connsiteY5" fmla="*/ 1040043 h 1506768"/>
              <a:gd name="connsiteX6" fmla="*/ 9556750 w 9566275"/>
              <a:gd name="connsiteY6" fmla="*/ 1506768 h 1506768"/>
              <a:gd name="connsiteX7" fmla="*/ 1146175 w 9566275"/>
              <a:gd name="connsiteY7" fmla="*/ 1497243 h 1506768"/>
              <a:gd name="connsiteX0" fmla="*/ 1146175 w 9566275"/>
              <a:gd name="connsiteY0" fmla="*/ 1497243 h 1506768"/>
              <a:gd name="connsiteX1" fmla="*/ 2679700 w 9566275"/>
              <a:gd name="connsiteY1" fmla="*/ 582843 h 1506768"/>
              <a:gd name="connsiteX2" fmla="*/ 4932501 w 9566275"/>
              <a:gd name="connsiteY2" fmla="*/ 1056781 h 1506768"/>
              <a:gd name="connsiteX3" fmla="*/ 7377467 w 9566275"/>
              <a:gd name="connsiteY3" fmla="*/ 455781 h 1506768"/>
              <a:gd name="connsiteX4" fmla="*/ 8432800 w 9566275"/>
              <a:gd name="connsiteY4" fmla="*/ 154218 h 1506768"/>
              <a:gd name="connsiteX5" fmla="*/ 9566275 w 9566275"/>
              <a:gd name="connsiteY5" fmla="*/ 1040043 h 1506768"/>
              <a:gd name="connsiteX6" fmla="*/ 9556750 w 9566275"/>
              <a:gd name="connsiteY6" fmla="*/ 1506768 h 1506768"/>
              <a:gd name="connsiteX7" fmla="*/ 1146175 w 9566275"/>
              <a:gd name="connsiteY7" fmla="*/ 1497243 h 1506768"/>
              <a:gd name="connsiteX0" fmla="*/ 1146175 w 9566275"/>
              <a:gd name="connsiteY0" fmla="*/ 1497243 h 1506768"/>
              <a:gd name="connsiteX1" fmla="*/ 2679700 w 9566275"/>
              <a:gd name="connsiteY1" fmla="*/ 582843 h 1506768"/>
              <a:gd name="connsiteX2" fmla="*/ 4932501 w 9566275"/>
              <a:gd name="connsiteY2" fmla="*/ 1056781 h 1506768"/>
              <a:gd name="connsiteX3" fmla="*/ 7377467 w 9566275"/>
              <a:gd name="connsiteY3" fmla="*/ 455781 h 1506768"/>
              <a:gd name="connsiteX4" fmla="*/ 8432800 w 9566275"/>
              <a:gd name="connsiteY4" fmla="*/ 154218 h 1506768"/>
              <a:gd name="connsiteX5" fmla="*/ 9566275 w 9566275"/>
              <a:gd name="connsiteY5" fmla="*/ 1040043 h 1506768"/>
              <a:gd name="connsiteX6" fmla="*/ 9556750 w 9566275"/>
              <a:gd name="connsiteY6" fmla="*/ 1506768 h 1506768"/>
              <a:gd name="connsiteX7" fmla="*/ 1146175 w 9566275"/>
              <a:gd name="connsiteY7" fmla="*/ 1497243 h 150676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77467 w 9566275"/>
              <a:gd name="connsiteY3" fmla="*/ 454301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90057 w 9566275"/>
              <a:gd name="connsiteY1" fmla="*/ 58284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90057 w 9566275"/>
              <a:gd name="connsiteY1" fmla="*/ 58284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0 w 8420100"/>
              <a:gd name="connsiteY0" fmla="*/ 1495763 h 1505288"/>
              <a:gd name="connsiteX1" fmla="*/ 1543882 w 8420100"/>
              <a:gd name="connsiteY1" fmla="*/ 582843 h 1505288"/>
              <a:gd name="connsiteX2" fmla="*/ 3786326 w 8420100"/>
              <a:gd name="connsiteY2" fmla="*/ 1055301 h 1505288"/>
              <a:gd name="connsiteX3" fmla="*/ 6189863 w 8420100"/>
              <a:gd name="connsiteY3" fmla="*/ 480934 h 1505288"/>
              <a:gd name="connsiteX4" fmla="*/ 7286625 w 8420100"/>
              <a:gd name="connsiteY4" fmla="*/ 152738 h 1505288"/>
              <a:gd name="connsiteX5" fmla="*/ 8420100 w 8420100"/>
              <a:gd name="connsiteY5" fmla="*/ 1038563 h 1505288"/>
              <a:gd name="connsiteX6" fmla="*/ 8410575 w 8420100"/>
              <a:gd name="connsiteY6" fmla="*/ 1505288 h 1505288"/>
              <a:gd name="connsiteX7" fmla="*/ 0 w 8420100"/>
              <a:gd name="connsiteY7" fmla="*/ 1495763 h 1505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20100" h="1505288">
                <a:moveTo>
                  <a:pt x="0" y="1495763"/>
                </a:moveTo>
                <a:cubicBezTo>
                  <a:pt x="697865" y="716936"/>
                  <a:pt x="976451" y="306325"/>
                  <a:pt x="1543882" y="582843"/>
                </a:cubicBezTo>
                <a:cubicBezTo>
                  <a:pt x="2111313" y="859361"/>
                  <a:pt x="3010270" y="1072039"/>
                  <a:pt x="3786326" y="1055301"/>
                </a:cubicBezTo>
                <a:cubicBezTo>
                  <a:pt x="5170502" y="1056318"/>
                  <a:pt x="5860233" y="655035"/>
                  <a:pt x="6189863" y="480934"/>
                </a:cubicBezTo>
                <a:cubicBezTo>
                  <a:pt x="6499519" y="354920"/>
                  <a:pt x="6830089" y="0"/>
                  <a:pt x="7286625" y="152738"/>
                </a:cubicBezTo>
                <a:cubicBezTo>
                  <a:pt x="7626412" y="253910"/>
                  <a:pt x="8232035" y="841250"/>
                  <a:pt x="8420100" y="1038563"/>
                </a:cubicBezTo>
                <a:lnTo>
                  <a:pt x="8410575" y="1505288"/>
                </a:lnTo>
                <a:lnTo>
                  <a:pt x="0" y="1495763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7800000"/>
            </a:lightRig>
          </a:scene3d>
          <a:sp3d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Freeform 11"/>
          <p:cNvSpPr/>
          <p:nvPr/>
        </p:nvSpPr>
        <p:spPr bwMode="ltGray">
          <a:xfrm>
            <a:off x="0" y="649224"/>
            <a:ext cx="2453112" cy="6200775"/>
          </a:xfrm>
          <a:custGeom>
            <a:avLst/>
            <a:gdLst>
              <a:gd name="connsiteX0" fmla="*/ 9525 w 1304925"/>
              <a:gd name="connsiteY0" fmla="*/ 0 h 6200775"/>
              <a:gd name="connsiteX1" fmla="*/ 990600 w 1304925"/>
              <a:gd name="connsiteY1" fmla="*/ 1381125 h 6200775"/>
              <a:gd name="connsiteX2" fmla="*/ 533400 w 1304925"/>
              <a:gd name="connsiteY2" fmla="*/ 2781300 h 6200775"/>
              <a:gd name="connsiteX3" fmla="*/ 1304925 w 1304925"/>
              <a:gd name="connsiteY3" fmla="*/ 4705350 h 6200775"/>
              <a:gd name="connsiteX4" fmla="*/ 428625 w 1304925"/>
              <a:gd name="connsiteY4" fmla="*/ 6200775 h 6200775"/>
              <a:gd name="connsiteX5" fmla="*/ 0 w 1304925"/>
              <a:gd name="connsiteY5" fmla="*/ 6200775 h 6200775"/>
              <a:gd name="connsiteX6" fmla="*/ 9525 w 1304925"/>
              <a:gd name="connsiteY6" fmla="*/ 0 h 6200775"/>
              <a:gd name="connsiteX0" fmla="*/ 9525 w 1304925"/>
              <a:gd name="connsiteY0" fmla="*/ 0 h 6200775"/>
              <a:gd name="connsiteX1" fmla="*/ 990600 w 1304925"/>
              <a:gd name="connsiteY1" fmla="*/ 1381125 h 6200775"/>
              <a:gd name="connsiteX2" fmla="*/ 533400 w 1304925"/>
              <a:gd name="connsiteY2" fmla="*/ 2781300 h 6200775"/>
              <a:gd name="connsiteX3" fmla="*/ 1304925 w 1304925"/>
              <a:gd name="connsiteY3" fmla="*/ 4705350 h 6200775"/>
              <a:gd name="connsiteX4" fmla="*/ 428625 w 1304925"/>
              <a:gd name="connsiteY4" fmla="*/ 6200775 h 6200775"/>
              <a:gd name="connsiteX5" fmla="*/ 0 w 1304925"/>
              <a:gd name="connsiteY5" fmla="*/ 6200775 h 6200775"/>
              <a:gd name="connsiteX6" fmla="*/ 9525 w 1304925"/>
              <a:gd name="connsiteY6" fmla="*/ 0 h 6200775"/>
              <a:gd name="connsiteX0" fmla="*/ 9525 w 1304925"/>
              <a:gd name="connsiteY0" fmla="*/ 803275 h 7004050"/>
              <a:gd name="connsiteX1" fmla="*/ 990600 w 1304925"/>
              <a:gd name="connsiteY1" fmla="*/ 2184400 h 7004050"/>
              <a:gd name="connsiteX2" fmla="*/ 533400 w 1304925"/>
              <a:gd name="connsiteY2" fmla="*/ 3584575 h 7004050"/>
              <a:gd name="connsiteX3" fmla="*/ 1304925 w 1304925"/>
              <a:gd name="connsiteY3" fmla="*/ 5508625 h 7004050"/>
              <a:gd name="connsiteX4" fmla="*/ 428625 w 1304925"/>
              <a:gd name="connsiteY4" fmla="*/ 7004050 h 7004050"/>
              <a:gd name="connsiteX5" fmla="*/ 0 w 1304925"/>
              <a:gd name="connsiteY5" fmla="*/ 7004050 h 7004050"/>
              <a:gd name="connsiteX6" fmla="*/ 9525 w 1304925"/>
              <a:gd name="connsiteY6" fmla="*/ 803275 h 7004050"/>
              <a:gd name="connsiteX0" fmla="*/ 9525 w 1322387"/>
              <a:gd name="connsiteY0" fmla="*/ 803275 h 7004050"/>
              <a:gd name="connsiteX1" fmla="*/ 990600 w 1322387"/>
              <a:gd name="connsiteY1" fmla="*/ 2184400 h 7004050"/>
              <a:gd name="connsiteX2" fmla="*/ 533400 w 1322387"/>
              <a:gd name="connsiteY2" fmla="*/ 3584575 h 7004050"/>
              <a:gd name="connsiteX3" fmla="*/ 1304925 w 1322387"/>
              <a:gd name="connsiteY3" fmla="*/ 5508625 h 7004050"/>
              <a:gd name="connsiteX4" fmla="*/ 428625 w 1322387"/>
              <a:gd name="connsiteY4" fmla="*/ 7004050 h 7004050"/>
              <a:gd name="connsiteX5" fmla="*/ 0 w 1322387"/>
              <a:gd name="connsiteY5" fmla="*/ 7004050 h 7004050"/>
              <a:gd name="connsiteX6" fmla="*/ 9525 w 1322387"/>
              <a:gd name="connsiteY6" fmla="*/ 803275 h 7004050"/>
              <a:gd name="connsiteX0" fmla="*/ 9525 w 1322387"/>
              <a:gd name="connsiteY0" fmla="*/ 803275 h 7004050"/>
              <a:gd name="connsiteX1" fmla="*/ 990600 w 1322387"/>
              <a:gd name="connsiteY1" fmla="*/ 2184400 h 7004050"/>
              <a:gd name="connsiteX2" fmla="*/ 533400 w 1322387"/>
              <a:gd name="connsiteY2" fmla="*/ 3584575 h 7004050"/>
              <a:gd name="connsiteX3" fmla="*/ 1304925 w 1322387"/>
              <a:gd name="connsiteY3" fmla="*/ 5508625 h 7004050"/>
              <a:gd name="connsiteX4" fmla="*/ 428625 w 1322387"/>
              <a:gd name="connsiteY4" fmla="*/ 7004050 h 7004050"/>
              <a:gd name="connsiteX5" fmla="*/ 0 w 1322387"/>
              <a:gd name="connsiteY5" fmla="*/ 7004050 h 7004050"/>
              <a:gd name="connsiteX6" fmla="*/ 9525 w 1322387"/>
              <a:gd name="connsiteY6" fmla="*/ 803275 h 7004050"/>
              <a:gd name="connsiteX0" fmla="*/ 9525 w 1322387"/>
              <a:gd name="connsiteY0" fmla="*/ 803275 h 7004050"/>
              <a:gd name="connsiteX1" fmla="*/ 990600 w 1322387"/>
              <a:gd name="connsiteY1" fmla="*/ 2184400 h 7004050"/>
              <a:gd name="connsiteX2" fmla="*/ 533400 w 1322387"/>
              <a:gd name="connsiteY2" fmla="*/ 3584575 h 7004050"/>
              <a:gd name="connsiteX3" fmla="*/ 1304925 w 1322387"/>
              <a:gd name="connsiteY3" fmla="*/ 5432425 h 7004050"/>
              <a:gd name="connsiteX4" fmla="*/ 428625 w 1322387"/>
              <a:gd name="connsiteY4" fmla="*/ 7004050 h 7004050"/>
              <a:gd name="connsiteX5" fmla="*/ 0 w 1322387"/>
              <a:gd name="connsiteY5" fmla="*/ 7004050 h 7004050"/>
              <a:gd name="connsiteX6" fmla="*/ 9525 w 1322387"/>
              <a:gd name="connsiteY6" fmla="*/ 803275 h 7004050"/>
              <a:gd name="connsiteX0" fmla="*/ 9525 w 1773273"/>
              <a:gd name="connsiteY0" fmla="*/ 803275 h 7004050"/>
              <a:gd name="connsiteX1" fmla="*/ 990600 w 1773273"/>
              <a:gd name="connsiteY1" fmla="*/ 2184400 h 7004050"/>
              <a:gd name="connsiteX2" fmla="*/ 533400 w 1773273"/>
              <a:gd name="connsiteY2" fmla="*/ 3584575 h 7004050"/>
              <a:gd name="connsiteX3" fmla="*/ 1304925 w 1773273"/>
              <a:gd name="connsiteY3" fmla="*/ 5432425 h 7004050"/>
              <a:gd name="connsiteX4" fmla="*/ 428625 w 1773273"/>
              <a:gd name="connsiteY4" fmla="*/ 7004050 h 7004050"/>
              <a:gd name="connsiteX5" fmla="*/ 0 w 1773273"/>
              <a:gd name="connsiteY5" fmla="*/ 7004050 h 7004050"/>
              <a:gd name="connsiteX6" fmla="*/ 9525 w 1773273"/>
              <a:gd name="connsiteY6" fmla="*/ 803275 h 7004050"/>
              <a:gd name="connsiteX0" fmla="*/ 9525 w 1742396"/>
              <a:gd name="connsiteY0" fmla="*/ 803275 h 7004050"/>
              <a:gd name="connsiteX1" fmla="*/ 990600 w 1742396"/>
              <a:gd name="connsiteY1" fmla="*/ 2184400 h 7004050"/>
              <a:gd name="connsiteX2" fmla="*/ 533400 w 1742396"/>
              <a:gd name="connsiteY2" fmla="*/ 3584575 h 7004050"/>
              <a:gd name="connsiteX3" fmla="*/ 1274048 w 1742396"/>
              <a:gd name="connsiteY3" fmla="*/ 5446872 h 7004050"/>
              <a:gd name="connsiteX4" fmla="*/ 428625 w 1742396"/>
              <a:gd name="connsiteY4" fmla="*/ 7004050 h 7004050"/>
              <a:gd name="connsiteX5" fmla="*/ 0 w 1742396"/>
              <a:gd name="connsiteY5" fmla="*/ 7004050 h 7004050"/>
              <a:gd name="connsiteX6" fmla="*/ 9525 w 1742396"/>
              <a:gd name="connsiteY6" fmla="*/ 803275 h 7004050"/>
              <a:gd name="connsiteX0" fmla="*/ 9525 w 1825395"/>
              <a:gd name="connsiteY0" fmla="*/ 803275 h 7004050"/>
              <a:gd name="connsiteX1" fmla="*/ 990600 w 1825395"/>
              <a:gd name="connsiteY1" fmla="*/ 2184400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90600 w 1825395"/>
              <a:gd name="connsiteY1" fmla="*/ 2184400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90600 w 1825395"/>
              <a:gd name="connsiteY1" fmla="*/ 2184400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90600 w 1825395"/>
              <a:gd name="connsiteY1" fmla="*/ 2184400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90600 w 1825395"/>
              <a:gd name="connsiteY1" fmla="*/ 2184400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3683 w 1825395"/>
              <a:gd name="connsiteY2" fmla="*/ 3626216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44164 w 1825395"/>
              <a:gd name="connsiteY2" fmla="*/ 3622958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7649 w 1825395"/>
              <a:gd name="connsiteY2" fmla="*/ 3660491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7649 w 1825395"/>
              <a:gd name="connsiteY2" fmla="*/ 3660491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15870"/>
              <a:gd name="connsiteY0" fmla="*/ 0 h 6200775"/>
              <a:gd name="connsiteX1" fmla="*/ 985784 w 1815870"/>
              <a:gd name="connsiteY1" fmla="*/ 1421774 h 6200775"/>
              <a:gd name="connsiteX2" fmla="*/ 537649 w 1815870"/>
              <a:gd name="connsiteY2" fmla="*/ 2857216 h 6200775"/>
              <a:gd name="connsiteX3" fmla="*/ 1274048 w 1815870"/>
              <a:gd name="connsiteY3" fmla="*/ 4643597 h 6200775"/>
              <a:gd name="connsiteX4" fmla="*/ 428625 w 1815870"/>
              <a:gd name="connsiteY4" fmla="*/ 6200775 h 6200775"/>
              <a:gd name="connsiteX5" fmla="*/ 0 w 1815870"/>
              <a:gd name="connsiteY5" fmla="*/ 6200775 h 6200775"/>
              <a:gd name="connsiteX6" fmla="*/ 9525 w 1815870"/>
              <a:gd name="connsiteY6" fmla="*/ 0 h 6200775"/>
              <a:gd name="connsiteX0" fmla="*/ 9525 w 1815870"/>
              <a:gd name="connsiteY0" fmla="*/ 0 h 6200775"/>
              <a:gd name="connsiteX1" fmla="*/ 985784 w 1815870"/>
              <a:gd name="connsiteY1" fmla="*/ 1421774 h 6200775"/>
              <a:gd name="connsiteX2" fmla="*/ 537649 w 1815870"/>
              <a:gd name="connsiteY2" fmla="*/ 2857216 h 6200775"/>
              <a:gd name="connsiteX3" fmla="*/ 1274048 w 1815870"/>
              <a:gd name="connsiteY3" fmla="*/ 4643597 h 6200775"/>
              <a:gd name="connsiteX4" fmla="*/ 428625 w 1815870"/>
              <a:gd name="connsiteY4" fmla="*/ 6200775 h 6200775"/>
              <a:gd name="connsiteX5" fmla="*/ 0 w 1815870"/>
              <a:gd name="connsiteY5" fmla="*/ 6200775 h 6200775"/>
              <a:gd name="connsiteX6" fmla="*/ 9525 w 1815870"/>
              <a:gd name="connsiteY6" fmla="*/ 0 h 6200775"/>
              <a:gd name="connsiteX0" fmla="*/ 9525 w 1824216"/>
              <a:gd name="connsiteY0" fmla="*/ 0 h 6200775"/>
              <a:gd name="connsiteX1" fmla="*/ 985784 w 1824216"/>
              <a:gd name="connsiteY1" fmla="*/ 1421774 h 6200775"/>
              <a:gd name="connsiteX2" fmla="*/ 537649 w 1824216"/>
              <a:gd name="connsiteY2" fmla="*/ 2857216 h 6200775"/>
              <a:gd name="connsiteX3" fmla="*/ 1282394 w 1824216"/>
              <a:gd name="connsiteY3" fmla="*/ 4636703 h 6200775"/>
              <a:gd name="connsiteX4" fmla="*/ 428625 w 1824216"/>
              <a:gd name="connsiteY4" fmla="*/ 6200775 h 6200775"/>
              <a:gd name="connsiteX5" fmla="*/ 0 w 1824216"/>
              <a:gd name="connsiteY5" fmla="*/ 6200775 h 6200775"/>
              <a:gd name="connsiteX6" fmla="*/ 9525 w 1824216"/>
              <a:gd name="connsiteY6" fmla="*/ 0 h 6200775"/>
              <a:gd name="connsiteX0" fmla="*/ 9525 w 1795187"/>
              <a:gd name="connsiteY0" fmla="*/ 0 h 6200775"/>
              <a:gd name="connsiteX1" fmla="*/ 985784 w 1795187"/>
              <a:gd name="connsiteY1" fmla="*/ 1421774 h 6200775"/>
              <a:gd name="connsiteX2" fmla="*/ 537649 w 1795187"/>
              <a:gd name="connsiteY2" fmla="*/ 2857216 h 6200775"/>
              <a:gd name="connsiteX3" fmla="*/ 1282394 w 1795187"/>
              <a:gd name="connsiteY3" fmla="*/ 4636703 h 6200775"/>
              <a:gd name="connsiteX4" fmla="*/ 428625 w 1795187"/>
              <a:gd name="connsiteY4" fmla="*/ 6200775 h 6200775"/>
              <a:gd name="connsiteX5" fmla="*/ 0 w 1795187"/>
              <a:gd name="connsiteY5" fmla="*/ 6200775 h 6200775"/>
              <a:gd name="connsiteX6" fmla="*/ 9525 w 1795187"/>
              <a:gd name="connsiteY6" fmla="*/ 0 h 6200775"/>
              <a:gd name="connsiteX0" fmla="*/ 9525 w 1806798"/>
              <a:gd name="connsiteY0" fmla="*/ 0 h 6200775"/>
              <a:gd name="connsiteX1" fmla="*/ 985784 w 1806798"/>
              <a:gd name="connsiteY1" fmla="*/ 1421774 h 6200775"/>
              <a:gd name="connsiteX2" fmla="*/ 537649 w 1806798"/>
              <a:gd name="connsiteY2" fmla="*/ 2857216 h 6200775"/>
              <a:gd name="connsiteX3" fmla="*/ 1282394 w 1806798"/>
              <a:gd name="connsiteY3" fmla="*/ 4636703 h 6200775"/>
              <a:gd name="connsiteX4" fmla="*/ 428625 w 1806798"/>
              <a:gd name="connsiteY4" fmla="*/ 6200775 h 6200775"/>
              <a:gd name="connsiteX5" fmla="*/ 0 w 1806798"/>
              <a:gd name="connsiteY5" fmla="*/ 6200775 h 6200775"/>
              <a:gd name="connsiteX6" fmla="*/ 9525 w 1806798"/>
              <a:gd name="connsiteY6" fmla="*/ 0 h 6200775"/>
              <a:gd name="connsiteX0" fmla="*/ 9525 w 1821675"/>
              <a:gd name="connsiteY0" fmla="*/ 0 h 6200775"/>
              <a:gd name="connsiteX1" fmla="*/ 985784 w 1821675"/>
              <a:gd name="connsiteY1" fmla="*/ 1421774 h 6200775"/>
              <a:gd name="connsiteX2" fmla="*/ 537649 w 1821675"/>
              <a:gd name="connsiteY2" fmla="*/ 2857216 h 6200775"/>
              <a:gd name="connsiteX3" fmla="*/ 1282394 w 1821675"/>
              <a:gd name="connsiteY3" fmla="*/ 4636703 h 6200775"/>
              <a:gd name="connsiteX4" fmla="*/ 428625 w 1821675"/>
              <a:gd name="connsiteY4" fmla="*/ 6200775 h 6200775"/>
              <a:gd name="connsiteX5" fmla="*/ 0 w 1821675"/>
              <a:gd name="connsiteY5" fmla="*/ 6200775 h 6200775"/>
              <a:gd name="connsiteX6" fmla="*/ 9525 w 1821675"/>
              <a:gd name="connsiteY6" fmla="*/ 0 h 6200775"/>
              <a:gd name="connsiteX0" fmla="*/ 9525 w 1821675"/>
              <a:gd name="connsiteY0" fmla="*/ 0 h 6200775"/>
              <a:gd name="connsiteX1" fmla="*/ 985784 w 1821675"/>
              <a:gd name="connsiteY1" fmla="*/ 1421774 h 6200775"/>
              <a:gd name="connsiteX2" fmla="*/ 537649 w 1821675"/>
              <a:gd name="connsiteY2" fmla="*/ 2857216 h 6200775"/>
              <a:gd name="connsiteX3" fmla="*/ 1282394 w 1821675"/>
              <a:gd name="connsiteY3" fmla="*/ 4636703 h 6200775"/>
              <a:gd name="connsiteX4" fmla="*/ 428625 w 1821675"/>
              <a:gd name="connsiteY4" fmla="*/ 6200775 h 6200775"/>
              <a:gd name="connsiteX5" fmla="*/ 0 w 1821675"/>
              <a:gd name="connsiteY5" fmla="*/ 6200775 h 6200775"/>
              <a:gd name="connsiteX6" fmla="*/ 9525 w 1821675"/>
              <a:gd name="connsiteY6" fmla="*/ 0 h 6200775"/>
              <a:gd name="connsiteX0" fmla="*/ 9525 w 1850746"/>
              <a:gd name="connsiteY0" fmla="*/ 0 h 6200775"/>
              <a:gd name="connsiteX1" fmla="*/ 985784 w 1850746"/>
              <a:gd name="connsiteY1" fmla="*/ 1421774 h 6200775"/>
              <a:gd name="connsiteX2" fmla="*/ 537649 w 1850746"/>
              <a:gd name="connsiteY2" fmla="*/ 2857216 h 6200775"/>
              <a:gd name="connsiteX3" fmla="*/ 1282394 w 1850746"/>
              <a:gd name="connsiteY3" fmla="*/ 4636703 h 6200775"/>
              <a:gd name="connsiteX4" fmla="*/ 428625 w 1850746"/>
              <a:gd name="connsiteY4" fmla="*/ 6200775 h 6200775"/>
              <a:gd name="connsiteX5" fmla="*/ 0 w 1850746"/>
              <a:gd name="connsiteY5" fmla="*/ 6200775 h 6200775"/>
              <a:gd name="connsiteX6" fmla="*/ 9525 w 185074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37649 w 1400916"/>
              <a:gd name="connsiteY2" fmla="*/ 2857216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40732 w 1400916"/>
              <a:gd name="connsiteY2" fmla="*/ 2856335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40732 w 1400916"/>
              <a:gd name="connsiteY2" fmla="*/ 2856335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40732 w 1400916"/>
              <a:gd name="connsiteY2" fmla="*/ 2856335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40732 w 1400916"/>
              <a:gd name="connsiteY2" fmla="*/ 2856335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40732 w 1400916"/>
              <a:gd name="connsiteY2" fmla="*/ 2856335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792705"/>
              <a:gd name="connsiteY0" fmla="*/ 0 h 6200775"/>
              <a:gd name="connsiteX1" fmla="*/ 985784 w 1792705"/>
              <a:gd name="connsiteY1" fmla="*/ 1421774 h 6200775"/>
              <a:gd name="connsiteX2" fmla="*/ 540732 w 1792705"/>
              <a:gd name="connsiteY2" fmla="*/ 2856335 h 6200775"/>
              <a:gd name="connsiteX3" fmla="*/ 1282394 w 1792705"/>
              <a:gd name="connsiteY3" fmla="*/ 4636703 h 6200775"/>
              <a:gd name="connsiteX4" fmla="*/ 428625 w 1792705"/>
              <a:gd name="connsiteY4" fmla="*/ 6200775 h 6200775"/>
              <a:gd name="connsiteX5" fmla="*/ 0 w 1792705"/>
              <a:gd name="connsiteY5" fmla="*/ 6200775 h 6200775"/>
              <a:gd name="connsiteX6" fmla="*/ 9525 w 1792705"/>
              <a:gd name="connsiteY6" fmla="*/ 0 h 6200775"/>
              <a:gd name="connsiteX0" fmla="*/ 9525 w 1792705"/>
              <a:gd name="connsiteY0" fmla="*/ 0 h 6200775"/>
              <a:gd name="connsiteX1" fmla="*/ 985784 w 1792705"/>
              <a:gd name="connsiteY1" fmla="*/ 1421774 h 6200775"/>
              <a:gd name="connsiteX2" fmla="*/ 540732 w 1792705"/>
              <a:gd name="connsiteY2" fmla="*/ 2856335 h 6200775"/>
              <a:gd name="connsiteX3" fmla="*/ 1282394 w 1792705"/>
              <a:gd name="connsiteY3" fmla="*/ 4636703 h 6200775"/>
              <a:gd name="connsiteX4" fmla="*/ 428625 w 1792705"/>
              <a:gd name="connsiteY4" fmla="*/ 6200775 h 6200775"/>
              <a:gd name="connsiteX5" fmla="*/ 0 w 1792705"/>
              <a:gd name="connsiteY5" fmla="*/ 6200775 h 6200775"/>
              <a:gd name="connsiteX6" fmla="*/ 9525 w 1792705"/>
              <a:gd name="connsiteY6" fmla="*/ 0 h 6200775"/>
              <a:gd name="connsiteX0" fmla="*/ 9525 w 1821335"/>
              <a:gd name="connsiteY0" fmla="*/ 0 h 6200775"/>
              <a:gd name="connsiteX1" fmla="*/ 985784 w 1821335"/>
              <a:gd name="connsiteY1" fmla="*/ 1421774 h 6200775"/>
              <a:gd name="connsiteX2" fmla="*/ 540732 w 1821335"/>
              <a:gd name="connsiteY2" fmla="*/ 2856335 h 6200775"/>
              <a:gd name="connsiteX3" fmla="*/ 1282394 w 1821335"/>
              <a:gd name="connsiteY3" fmla="*/ 4636703 h 6200775"/>
              <a:gd name="connsiteX4" fmla="*/ 428625 w 1821335"/>
              <a:gd name="connsiteY4" fmla="*/ 6200775 h 6200775"/>
              <a:gd name="connsiteX5" fmla="*/ 0 w 1821335"/>
              <a:gd name="connsiteY5" fmla="*/ 6200775 h 6200775"/>
              <a:gd name="connsiteX6" fmla="*/ 9525 w 1821335"/>
              <a:gd name="connsiteY6" fmla="*/ 0 h 6200775"/>
              <a:gd name="connsiteX0" fmla="*/ 9525 w 1821335"/>
              <a:gd name="connsiteY0" fmla="*/ 0 h 6200775"/>
              <a:gd name="connsiteX1" fmla="*/ 985784 w 1821335"/>
              <a:gd name="connsiteY1" fmla="*/ 1421774 h 6200775"/>
              <a:gd name="connsiteX2" fmla="*/ 540732 w 1821335"/>
              <a:gd name="connsiteY2" fmla="*/ 2856335 h 6200775"/>
              <a:gd name="connsiteX3" fmla="*/ 1282394 w 1821335"/>
              <a:gd name="connsiteY3" fmla="*/ 4636703 h 6200775"/>
              <a:gd name="connsiteX4" fmla="*/ 428625 w 1821335"/>
              <a:gd name="connsiteY4" fmla="*/ 6200775 h 6200775"/>
              <a:gd name="connsiteX5" fmla="*/ 0 w 1821335"/>
              <a:gd name="connsiteY5" fmla="*/ 6200775 h 6200775"/>
              <a:gd name="connsiteX6" fmla="*/ 9525 w 1821335"/>
              <a:gd name="connsiteY6" fmla="*/ 0 h 6200775"/>
              <a:gd name="connsiteX0" fmla="*/ 9525 w 1839834"/>
              <a:gd name="connsiteY0" fmla="*/ 0 h 6200775"/>
              <a:gd name="connsiteX1" fmla="*/ 985784 w 1839834"/>
              <a:gd name="connsiteY1" fmla="*/ 1421774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5784 w 1839834"/>
              <a:gd name="connsiteY1" fmla="*/ 1421774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5784 w 1839834"/>
              <a:gd name="connsiteY1" fmla="*/ 1421774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0939 w 1839834"/>
              <a:gd name="connsiteY1" fmla="*/ 1433666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0939 w 1839834"/>
              <a:gd name="connsiteY1" fmla="*/ 1433666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0939 w 1839834"/>
              <a:gd name="connsiteY1" fmla="*/ 1433666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0939 w 1839834"/>
              <a:gd name="connsiteY1" fmla="*/ 1433666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0939 w 1839834"/>
              <a:gd name="connsiteY1" fmla="*/ 1433666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39834" h="6200775">
                <a:moveTo>
                  <a:pt x="9525" y="0"/>
                </a:moveTo>
                <a:cubicBezTo>
                  <a:pt x="416295" y="284690"/>
                  <a:pt x="1425142" y="897762"/>
                  <a:pt x="980939" y="1433666"/>
                </a:cubicBezTo>
                <a:cubicBezTo>
                  <a:pt x="844467" y="1707707"/>
                  <a:pt x="539821" y="2296069"/>
                  <a:pt x="540732" y="2856335"/>
                </a:cubicBezTo>
                <a:cubicBezTo>
                  <a:pt x="541643" y="3416601"/>
                  <a:pt x="743453" y="3982394"/>
                  <a:pt x="1282394" y="4636703"/>
                </a:cubicBezTo>
                <a:cubicBezTo>
                  <a:pt x="1839834" y="5180015"/>
                  <a:pt x="543317" y="6072427"/>
                  <a:pt x="428625" y="6200775"/>
                </a:cubicBezTo>
                <a:lnTo>
                  <a:pt x="0" y="6200775"/>
                </a:lnTo>
                <a:lnTo>
                  <a:pt x="9525" y="0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60000"/>
                  <a:lumOff val="40000"/>
                  <a:alpha val="63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  <a:scene3d>
            <a:camera prst="orthographicFront"/>
            <a:lightRig rig="balanced" dir="t">
              <a:rot lat="0" lon="0" rev="10800000"/>
            </a:lightRig>
          </a:scene3d>
          <a:sp3d prstMaterial="plastic">
            <a:bevelT w="1016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 bwMode="ltGray">
          <a:xfrm>
            <a:off x="829056" y="594360"/>
            <a:ext cx="10387584" cy="5788152"/>
          </a:xfrm>
          <a:prstGeom prst="ellipse">
            <a:avLst/>
          </a:prstGeom>
          <a:gradFill>
            <a:gsLst>
              <a:gs pos="0">
                <a:schemeClr val="bg2">
                  <a:lumMod val="60000"/>
                  <a:lumOff val="40000"/>
                </a:schemeClr>
              </a:gs>
              <a:gs pos="69000">
                <a:schemeClr val="bg2">
                  <a:shade val="67500"/>
                  <a:satMod val="115000"/>
                </a:schemeClr>
              </a:gs>
              <a:gs pos="100000">
                <a:schemeClr val="bg2">
                  <a:lumMod val="75000"/>
                </a:schemeClr>
              </a:gs>
            </a:gsLst>
            <a:path path="circle">
              <a:fillToRect r="100000" b="100000"/>
            </a:path>
          </a:gradFill>
          <a:ln>
            <a:noFill/>
          </a:ln>
          <a:scene3d>
            <a:camera prst="orthographicFront"/>
            <a:lightRig rig="soft" dir="t">
              <a:rot lat="0" lon="0" rev="16200000"/>
            </a:lightRig>
          </a:scene3d>
          <a:sp3d prstMaterial="plastic">
            <a:bevelT w="101600" h="1270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14400" y="2130426"/>
            <a:ext cx="10363200" cy="1470025"/>
          </a:xfrm>
        </p:spPr>
        <p:txBody>
          <a:bodyPr vert="horz" lIns="91440" tIns="45720" rIns="91440" bIns="45720" rtlCol="0" anchor="b">
            <a:noAutofit/>
            <a:scene3d>
              <a:camera prst="orthographicFront"/>
              <a:lightRig rig="flat" dir="t">
                <a:rot lat="0" lon="0" rev="6600000"/>
              </a:lightRig>
            </a:scene3d>
            <a:sp3d extrusionH="31750">
              <a:bevelT w="38100" h="31750" prst="softRound"/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gradFill flip="none" rotWithShape="1">
                  <a:gsLst>
                    <a:gs pos="0">
                      <a:schemeClr val="tx1"/>
                    </a:gs>
                    <a:gs pos="44000">
                      <a:schemeClr val="tx1">
                        <a:lumMod val="85000"/>
                      </a:schemeClr>
                    </a:gs>
                    <a:gs pos="100000">
                      <a:schemeClr val="tx1">
                        <a:lumMod val="50000"/>
                      </a:schemeClr>
                    </a:gs>
                  </a:gsLst>
                  <a:lin ang="5400000" scaled="0"/>
                  <a:tileRect/>
                </a:gradFill>
                <a:effectLst>
                  <a:outerShdw blurRad="50800" dist="38100" dir="2700000" algn="ctr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1828800" y="3886200"/>
            <a:ext cx="8534400" cy="121615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1955A6CB-A60A-4C29-89C7-FF89669AFFD6}" type="datetime1">
              <a:rPr lang="ko-KR" altLang="en-US" smtClean="0"/>
              <a:t>2019-07-13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black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"/>
        <p:txBody>
          <a:bodyPr/>
          <a:lstStyle/>
          <a:p>
            <a:fld id="{0524C055-7752-493D-9F19-E23BBEC8A13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reeform 8"/>
          <p:cNvSpPr/>
          <p:nvPr/>
        </p:nvSpPr>
        <p:spPr bwMode="ltGray">
          <a:xfrm>
            <a:off x="9272" y="2705"/>
            <a:ext cx="10277728" cy="1619808"/>
          </a:xfrm>
          <a:custGeom>
            <a:avLst/>
            <a:gdLst>
              <a:gd name="connsiteX0" fmla="*/ 0 w 7724775"/>
              <a:gd name="connsiteY0" fmla="*/ 0 h 1304925"/>
              <a:gd name="connsiteX1" fmla="*/ 7724775 w 7724775"/>
              <a:gd name="connsiteY1" fmla="*/ 0 h 1304925"/>
              <a:gd name="connsiteX2" fmla="*/ 7219950 w 7724775"/>
              <a:gd name="connsiteY2" fmla="*/ 685800 h 1304925"/>
              <a:gd name="connsiteX3" fmla="*/ 6600825 w 7724775"/>
              <a:gd name="connsiteY3" fmla="*/ 876300 h 1304925"/>
              <a:gd name="connsiteX4" fmla="*/ 4314825 w 7724775"/>
              <a:gd name="connsiteY4" fmla="*/ 504825 h 1304925"/>
              <a:gd name="connsiteX5" fmla="*/ 1781175 w 7724775"/>
              <a:gd name="connsiteY5" fmla="*/ 1304925 h 1304925"/>
              <a:gd name="connsiteX6" fmla="*/ 9525 w 7724775"/>
              <a:gd name="connsiteY6" fmla="*/ 400050 h 1304925"/>
              <a:gd name="connsiteX7" fmla="*/ 0 w 7724775"/>
              <a:gd name="connsiteY7" fmla="*/ 0 h 1304925"/>
              <a:gd name="connsiteX0" fmla="*/ 0 w 7724775"/>
              <a:gd name="connsiteY0" fmla="*/ 0 h 1322387"/>
              <a:gd name="connsiteX1" fmla="*/ 7724775 w 7724775"/>
              <a:gd name="connsiteY1" fmla="*/ 0 h 1322387"/>
              <a:gd name="connsiteX2" fmla="*/ 7219950 w 7724775"/>
              <a:gd name="connsiteY2" fmla="*/ 685800 h 1322387"/>
              <a:gd name="connsiteX3" fmla="*/ 6600825 w 7724775"/>
              <a:gd name="connsiteY3" fmla="*/ 876300 h 1322387"/>
              <a:gd name="connsiteX4" fmla="*/ 4314825 w 7724775"/>
              <a:gd name="connsiteY4" fmla="*/ 504825 h 1322387"/>
              <a:gd name="connsiteX5" fmla="*/ 1781175 w 7724775"/>
              <a:gd name="connsiteY5" fmla="*/ 1304925 h 1322387"/>
              <a:gd name="connsiteX6" fmla="*/ 9525 w 7724775"/>
              <a:gd name="connsiteY6" fmla="*/ 400050 h 1322387"/>
              <a:gd name="connsiteX7" fmla="*/ 0 w 7724775"/>
              <a:gd name="connsiteY7" fmla="*/ 0 h 1322387"/>
              <a:gd name="connsiteX0" fmla="*/ 0 w 7724775"/>
              <a:gd name="connsiteY0" fmla="*/ 0 h 1322387"/>
              <a:gd name="connsiteX1" fmla="*/ 7724775 w 7724775"/>
              <a:gd name="connsiteY1" fmla="*/ 0 h 1322387"/>
              <a:gd name="connsiteX2" fmla="*/ 7219950 w 7724775"/>
              <a:gd name="connsiteY2" fmla="*/ 685800 h 1322387"/>
              <a:gd name="connsiteX3" fmla="*/ 6600825 w 7724775"/>
              <a:gd name="connsiteY3" fmla="*/ 876300 h 1322387"/>
              <a:gd name="connsiteX4" fmla="*/ 4314825 w 7724775"/>
              <a:gd name="connsiteY4" fmla="*/ 504825 h 1322387"/>
              <a:gd name="connsiteX5" fmla="*/ 1781175 w 7724775"/>
              <a:gd name="connsiteY5" fmla="*/ 1304925 h 1322387"/>
              <a:gd name="connsiteX6" fmla="*/ 9525 w 7724775"/>
              <a:gd name="connsiteY6" fmla="*/ 400050 h 1322387"/>
              <a:gd name="connsiteX7" fmla="*/ 0 w 7724775"/>
              <a:gd name="connsiteY7" fmla="*/ 0 h 1322387"/>
              <a:gd name="connsiteX0" fmla="*/ 0 w 7724775"/>
              <a:gd name="connsiteY0" fmla="*/ 0 h 1322387"/>
              <a:gd name="connsiteX1" fmla="*/ 7724775 w 7724775"/>
              <a:gd name="connsiteY1" fmla="*/ 0 h 1322387"/>
              <a:gd name="connsiteX2" fmla="*/ 7219950 w 7724775"/>
              <a:gd name="connsiteY2" fmla="*/ 685800 h 1322387"/>
              <a:gd name="connsiteX3" fmla="*/ 6600825 w 7724775"/>
              <a:gd name="connsiteY3" fmla="*/ 876300 h 1322387"/>
              <a:gd name="connsiteX4" fmla="*/ 4314825 w 7724775"/>
              <a:gd name="connsiteY4" fmla="*/ 504825 h 1322387"/>
              <a:gd name="connsiteX5" fmla="*/ 1781175 w 7724775"/>
              <a:gd name="connsiteY5" fmla="*/ 1304925 h 1322387"/>
              <a:gd name="connsiteX6" fmla="*/ 9525 w 7724775"/>
              <a:gd name="connsiteY6" fmla="*/ 400050 h 1322387"/>
              <a:gd name="connsiteX7" fmla="*/ 0 w 7724775"/>
              <a:gd name="connsiteY7" fmla="*/ 0 h 1322387"/>
              <a:gd name="connsiteX0" fmla="*/ 0 w 7724775"/>
              <a:gd name="connsiteY0" fmla="*/ 0 h 1541463"/>
              <a:gd name="connsiteX1" fmla="*/ 7724775 w 7724775"/>
              <a:gd name="connsiteY1" fmla="*/ 0 h 1541463"/>
              <a:gd name="connsiteX2" fmla="*/ 7219950 w 7724775"/>
              <a:gd name="connsiteY2" fmla="*/ 685800 h 1541463"/>
              <a:gd name="connsiteX3" fmla="*/ 6600825 w 7724775"/>
              <a:gd name="connsiteY3" fmla="*/ 876300 h 1541463"/>
              <a:gd name="connsiteX4" fmla="*/ 4314825 w 7724775"/>
              <a:gd name="connsiteY4" fmla="*/ 504825 h 1541463"/>
              <a:gd name="connsiteX5" fmla="*/ 1781175 w 7724775"/>
              <a:gd name="connsiteY5" fmla="*/ 1304925 h 1541463"/>
              <a:gd name="connsiteX6" fmla="*/ 9525 w 7724775"/>
              <a:gd name="connsiteY6" fmla="*/ 400050 h 1541463"/>
              <a:gd name="connsiteX7" fmla="*/ 0 w 7724775"/>
              <a:gd name="connsiteY7" fmla="*/ 0 h 1541463"/>
              <a:gd name="connsiteX0" fmla="*/ 0 w 7724775"/>
              <a:gd name="connsiteY0" fmla="*/ 0 h 1600206"/>
              <a:gd name="connsiteX1" fmla="*/ 7724775 w 7724775"/>
              <a:gd name="connsiteY1" fmla="*/ 0 h 1600206"/>
              <a:gd name="connsiteX2" fmla="*/ 7219950 w 7724775"/>
              <a:gd name="connsiteY2" fmla="*/ 685800 h 1600206"/>
              <a:gd name="connsiteX3" fmla="*/ 6600825 w 7724775"/>
              <a:gd name="connsiteY3" fmla="*/ 876300 h 1600206"/>
              <a:gd name="connsiteX4" fmla="*/ 4314825 w 7724775"/>
              <a:gd name="connsiteY4" fmla="*/ 504825 h 1600206"/>
              <a:gd name="connsiteX5" fmla="*/ 1781175 w 7724775"/>
              <a:gd name="connsiteY5" fmla="*/ 1304925 h 1600206"/>
              <a:gd name="connsiteX6" fmla="*/ 9525 w 7724775"/>
              <a:gd name="connsiteY6" fmla="*/ 400050 h 1600206"/>
              <a:gd name="connsiteX7" fmla="*/ 0 w 7724775"/>
              <a:gd name="connsiteY7" fmla="*/ 0 h 1600206"/>
              <a:gd name="connsiteX0" fmla="*/ 0 w 7724775"/>
              <a:gd name="connsiteY0" fmla="*/ 0 h 1600206"/>
              <a:gd name="connsiteX1" fmla="*/ 7724775 w 7724775"/>
              <a:gd name="connsiteY1" fmla="*/ 0 h 1600206"/>
              <a:gd name="connsiteX2" fmla="*/ 7219950 w 7724775"/>
              <a:gd name="connsiteY2" fmla="*/ 685800 h 1600206"/>
              <a:gd name="connsiteX3" fmla="*/ 6600825 w 7724775"/>
              <a:gd name="connsiteY3" fmla="*/ 876300 h 1600206"/>
              <a:gd name="connsiteX4" fmla="*/ 4314825 w 7724775"/>
              <a:gd name="connsiteY4" fmla="*/ 504825 h 1600206"/>
              <a:gd name="connsiteX5" fmla="*/ 1781175 w 7724775"/>
              <a:gd name="connsiteY5" fmla="*/ 1304925 h 1600206"/>
              <a:gd name="connsiteX6" fmla="*/ 9525 w 7724775"/>
              <a:gd name="connsiteY6" fmla="*/ 400050 h 1600206"/>
              <a:gd name="connsiteX7" fmla="*/ 0 w 7724775"/>
              <a:gd name="connsiteY7" fmla="*/ 0 h 1600206"/>
              <a:gd name="connsiteX0" fmla="*/ 0 w 7724775"/>
              <a:gd name="connsiteY0" fmla="*/ 0 h 1600206"/>
              <a:gd name="connsiteX1" fmla="*/ 7724775 w 7724775"/>
              <a:gd name="connsiteY1" fmla="*/ 0 h 1600206"/>
              <a:gd name="connsiteX2" fmla="*/ 7219950 w 7724775"/>
              <a:gd name="connsiteY2" fmla="*/ 685800 h 1600206"/>
              <a:gd name="connsiteX3" fmla="*/ 6600825 w 7724775"/>
              <a:gd name="connsiteY3" fmla="*/ 876300 h 1600206"/>
              <a:gd name="connsiteX4" fmla="*/ 4314825 w 7724775"/>
              <a:gd name="connsiteY4" fmla="*/ 504825 h 1600206"/>
              <a:gd name="connsiteX5" fmla="*/ 1781175 w 7724775"/>
              <a:gd name="connsiteY5" fmla="*/ 1304925 h 1600206"/>
              <a:gd name="connsiteX6" fmla="*/ 9525 w 7724775"/>
              <a:gd name="connsiteY6" fmla="*/ 400050 h 1600206"/>
              <a:gd name="connsiteX7" fmla="*/ 0 w 7724775"/>
              <a:gd name="connsiteY7" fmla="*/ 0 h 1600206"/>
              <a:gd name="connsiteX0" fmla="*/ 0 w 7724775"/>
              <a:gd name="connsiteY0" fmla="*/ 0 h 1600206"/>
              <a:gd name="connsiteX1" fmla="*/ 7724775 w 7724775"/>
              <a:gd name="connsiteY1" fmla="*/ 0 h 1600206"/>
              <a:gd name="connsiteX2" fmla="*/ 7219950 w 7724775"/>
              <a:gd name="connsiteY2" fmla="*/ 685800 h 1600206"/>
              <a:gd name="connsiteX3" fmla="*/ 6600825 w 7724775"/>
              <a:gd name="connsiteY3" fmla="*/ 876300 h 1600206"/>
              <a:gd name="connsiteX4" fmla="*/ 4314825 w 7724775"/>
              <a:gd name="connsiteY4" fmla="*/ 504825 h 1600206"/>
              <a:gd name="connsiteX5" fmla="*/ 1781175 w 7724775"/>
              <a:gd name="connsiteY5" fmla="*/ 1304925 h 1600206"/>
              <a:gd name="connsiteX6" fmla="*/ 2875 w 7724775"/>
              <a:gd name="connsiteY6" fmla="*/ 379961 h 1600206"/>
              <a:gd name="connsiteX7" fmla="*/ 0 w 7724775"/>
              <a:gd name="connsiteY7" fmla="*/ 0 h 1600206"/>
              <a:gd name="connsiteX0" fmla="*/ 0 w 7724775"/>
              <a:gd name="connsiteY0" fmla="*/ 0 h 1602700"/>
              <a:gd name="connsiteX1" fmla="*/ 7724775 w 7724775"/>
              <a:gd name="connsiteY1" fmla="*/ 0 h 1602700"/>
              <a:gd name="connsiteX2" fmla="*/ 7219950 w 7724775"/>
              <a:gd name="connsiteY2" fmla="*/ 685800 h 1602700"/>
              <a:gd name="connsiteX3" fmla="*/ 6600825 w 7724775"/>
              <a:gd name="connsiteY3" fmla="*/ 876300 h 1602700"/>
              <a:gd name="connsiteX4" fmla="*/ 4314825 w 7724775"/>
              <a:gd name="connsiteY4" fmla="*/ 504825 h 1602700"/>
              <a:gd name="connsiteX5" fmla="*/ 1781175 w 7724775"/>
              <a:gd name="connsiteY5" fmla="*/ 1304925 h 1602700"/>
              <a:gd name="connsiteX6" fmla="*/ 2875 w 7724775"/>
              <a:gd name="connsiteY6" fmla="*/ 379961 h 1602700"/>
              <a:gd name="connsiteX7" fmla="*/ 0 w 7724775"/>
              <a:gd name="connsiteY7" fmla="*/ 0 h 1602700"/>
              <a:gd name="connsiteX0" fmla="*/ 0 w 7724775"/>
              <a:gd name="connsiteY0" fmla="*/ 0 h 1545342"/>
              <a:gd name="connsiteX1" fmla="*/ 7724775 w 7724775"/>
              <a:gd name="connsiteY1" fmla="*/ 0 h 1545342"/>
              <a:gd name="connsiteX2" fmla="*/ 7219950 w 7724775"/>
              <a:gd name="connsiteY2" fmla="*/ 685800 h 1545342"/>
              <a:gd name="connsiteX3" fmla="*/ 6600825 w 7724775"/>
              <a:gd name="connsiteY3" fmla="*/ 876300 h 1545342"/>
              <a:gd name="connsiteX4" fmla="*/ 4314825 w 7724775"/>
              <a:gd name="connsiteY4" fmla="*/ 504825 h 1545342"/>
              <a:gd name="connsiteX5" fmla="*/ 1781175 w 7724775"/>
              <a:gd name="connsiteY5" fmla="*/ 1304925 h 1545342"/>
              <a:gd name="connsiteX6" fmla="*/ 2875 w 7724775"/>
              <a:gd name="connsiteY6" fmla="*/ 379961 h 1545342"/>
              <a:gd name="connsiteX7" fmla="*/ 0 w 7724775"/>
              <a:gd name="connsiteY7" fmla="*/ 0 h 154534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00825 w 7724775"/>
              <a:gd name="connsiteY3" fmla="*/ 876300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00825 w 7724775"/>
              <a:gd name="connsiteY3" fmla="*/ 876300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00825 w 7724775"/>
              <a:gd name="connsiteY3" fmla="*/ 876300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24775" h="1622512">
                <a:moveTo>
                  <a:pt x="0" y="0"/>
                </a:moveTo>
                <a:lnTo>
                  <a:pt x="7724775" y="0"/>
                </a:lnTo>
                <a:cubicBezTo>
                  <a:pt x="7556500" y="228600"/>
                  <a:pt x="7398477" y="462188"/>
                  <a:pt x="7219950" y="685800"/>
                </a:cubicBezTo>
                <a:cubicBezTo>
                  <a:pt x="7117969" y="811622"/>
                  <a:pt x="7010059" y="974488"/>
                  <a:pt x="6613156" y="881149"/>
                </a:cubicBezTo>
                <a:cubicBezTo>
                  <a:pt x="6073551" y="698725"/>
                  <a:pt x="5118770" y="460658"/>
                  <a:pt x="4314825" y="504825"/>
                </a:cubicBezTo>
                <a:cubicBezTo>
                  <a:pt x="3510880" y="548992"/>
                  <a:pt x="2429591" y="850086"/>
                  <a:pt x="1781175" y="1304925"/>
                </a:cubicBezTo>
                <a:cubicBezTo>
                  <a:pt x="1239128" y="1622512"/>
                  <a:pt x="218826" y="516953"/>
                  <a:pt x="2875" y="379961"/>
                </a:cubicBezTo>
                <a:cubicBezTo>
                  <a:pt x="1917" y="253307"/>
                  <a:pt x="958" y="126654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0" scaled="0"/>
            <a:tileRect/>
          </a:gradFill>
          <a:ln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  <a:scene3d>
            <a:camera prst="orthographicFront"/>
            <a:lightRig rig="balanced" dir="t"/>
          </a:scene3d>
          <a:sp3d extrusionH="76200">
            <a:bevelT w="101600" h="127000"/>
            <a:bevelB w="0" h="0" prst="angle"/>
            <a:extrusionClr>
              <a:schemeClr val="bg2"/>
            </a:extrusionClr>
            <a:contourClr>
              <a:schemeClr val="tx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9855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CD77-60DA-4261-8D4D-F2E84FC7EEF2}" type="datetime1">
              <a:rPr lang="ko-KR" altLang="en-US" smtClean="0"/>
              <a:t>2019-07-13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C055-7752-493D-9F19-E23BBEC8A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139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1536" y="274637"/>
            <a:ext cx="2340864" cy="587044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3024" y="274639"/>
            <a:ext cx="847344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76A2-09F0-400B-BFFD-F91B3F2D6A5E}" type="datetime1">
              <a:rPr lang="ko-KR" altLang="en-US" smtClean="0"/>
              <a:t>2019-07-13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C055-7752-493D-9F19-E23BBEC8A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106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F435F-3EE1-4E3A-A710-6B42EB13DF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3CBB98-77AE-472D-8FE1-2FBB3CF1F4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F133F7-8B9D-452F-8816-1C7A0C5F6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0B8AE-6A14-4BF2-8673-DEE8E757C72F}" type="datetime1">
              <a:rPr lang="ko-KR" altLang="en-US" smtClean="0"/>
              <a:t>2019-07-13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DC20DD-BADD-4CB7-992D-18148FD58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375BE4-9EAA-4D73-8CD4-58EE00DB5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C055-7752-493D-9F19-E23BBEC8A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1181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52E1E8-2188-48AF-808B-59FBA5F0F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D7A617-7D18-49F2-90C6-77B76E1EB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38AC29-D0B9-46AC-A28F-9E99AD7E2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F4D37-B6A9-453B-816F-933B8F2B151D}" type="datetime1">
              <a:rPr lang="ko-KR" altLang="en-US" smtClean="0"/>
              <a:t>2019-07-13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7D911C-CEAB-4E69-BF7D-F5DB68FAE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524CAE-E9FF-43D7-BF18-70FD31C2F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C055-7752-493D-9F19-E23BBEC8A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5193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44265-53D9-4C21-B59A-3E47C1AE5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087EA3-7A4D-4C6B-91C9-57E75C3AB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CC3A46-EBB2-42FC-A091-2D29ECD60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168B4-CC72-4BA7-8C01-55D8EC2F7D99}" type="datetime1">
              <a:rPr lang="ko-KR" altLang="en-US" smtClean="0"/>
              <a:t>2019-07-13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B97B6F-EDC8-42F8-A64E-D5D1BAD7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547F30-9E2A-4E7E-A88A-F99458402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C055-7752-493D-9F19-E23BBEC8A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986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92E184-66D5-4C9C-94E5-787A5F6C7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67A063-4AEA-4E32-80C6-BDEB8E3107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847495-C46E-4405-AB89-4B984B516E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7C3F09-57D8-4693-A3A5-E0E89329B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3EA56-333B-4AA0-95ED-36BCBDD0A3ED}" type="datetime1">
              <a:rPr lang="ko-KR" altLang="en-US" smtClean="0"/>
              <a:t>2019-07-13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B7E89D-4C9D-473C-ADBB-0600715F7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0F19F3-2290-42BF-BB36-7A7D61D67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C055-7752-493D-9F19-E23BBEC8A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0677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043F61-9B46-4290-B762-415EDD8B6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50E3F6-7A22-49CF-96C9-E45DB8D5F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E13413-4C61-43C9-BF90-FFCD3C903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F4A3437-9BAE-4B93-8150-F699B294DF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84F38D0-3303-4F4D-B698-1E7ABB9AC7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6AD6AB1-575C-4026-B9C2-EAE1429CC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C5948-CF53-43D3-A287-CEF21FDD067D}" type="datetime1">
              <a:rPr lang="ko-KR" altLang="en-US" smtClean="0"/>
              <a:t>2019-07-13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CEA997D-6EE1-408B-84AE-80DB606BB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5436DFF-53A0-41FB-A321-81A0CDAE9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C055-7752-493D-9F19-E23BBEC8A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3729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184DF6-D137-4353-A78B-373F9599A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4EFD5AF-8EFB-4C1D-AD57-99754A93A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B1B18-196A-45DA-AAD1-7F9190D8F7D1}" type="datetime1">
              <a:rPr lang="ko-KR" altLang="en-US" smtClean="0"/>
              <a:t>2019-07-13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44A81F-F025-4908-BB97-85173072E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A51543-6E81-46A7-BD7B-D3DFA3529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C055-7752-493D-9F19-E23BBEC8A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6523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E09E36C-60C2-44A6-AD3A-A06C28E80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A2503-36C6-4C32-9F19-DB67E704D656}" type="datetime1">
              <a:rPr lang="ko-KR" altLang="en-US" smtClean="0"/>
              <a:t>2019-07-13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48FDC1-429B-4C83-8895-12DA9124F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1C49A-8943-489E-A1E6-F5C37BABE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C055-7752-493D-9F19-E23BBEC8A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9461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F858C-9D96-4F4B-9D87-B568C9202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DBE4AB-1170-489A-938E-345D74C18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5D4BED-4630-4ECD-9CB0-C74B6C531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C5D9C4-C136-4BF2-B886-CFE1395E7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4294-5526-424E-B41E-EA3638C30350}" type="datetime1">
              <a:rPr lang="ko-KR" altLang="en-US" smtClean="0"/>
              <a:t>2019-07-13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2CC906-3204-411A-B05F-BEBC0EE2B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B1640A-9414-4B00-8C3A-55A4AFC68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C055-7752-493D-9F19-E23BBEC8A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330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ltGray">
          <a:xfrm>
            <a:off x="99998" y="2"/>
            <a:ext cx="3907593" cy="753517"/>
          </a:xfrm>
          <a:custGeom>
            <a:avLst/>
            <a:gdLst>
              <a:gd name="connsiteX0" fmla="*/ 0 w 2930695"/>
              <a:gd name="connsiteY0" fmla="*/ 0 h 559601"/>
              <a:gd name="connsiteX1" fmla="*/ 2930695 w 2930695"/>
              <a:gd name="connsiteY1" fmla="*/ 0 h 559601"/>
              <a:gd name="connsiteX2" fmla="*/ 1511500 w 2930695"/>
              <a:gd name="connsiteY2" fmla="*/ 559601 h 559601"/>
              <a:gd name="connsiteX3" fmla="*/ 556717 w 2930695"/>
              <a:gd name="connsiteY3" fmla="*/ 522102 h 559601"/>
              <a:gd name="connsiteX4" fmla="*/ 0 w 2930695"/>
              <a:gd name="connsiteY4" fmla="*/ 0 h 559601"/>
              <a:gd name="connsiteX0" fmla="*/ 0 w 3182612"/>
              <a:gd name="connsiteY0" fmla="*/ 0 h 646618"/>
              <a:gd name="connsiteX1" fmla="*/ 2930695 w 3182612"/>
              <a:gd name="connsiteY1" fmla="*/ 0 h 646618"/>
              <a:gd name="connsiteX2" fmla="*/ 1511500 w 3182612"/>
              <a:gd name="connsiteY2" fmla="*/ 559601 h 646618"/>
              <a:gd name="connsiteX3" fmla="*/ 556717 w 3182612"/>
              <a:gd name="connsiteY3" fmla="*/ 522102 h 646618"/>
              <a:gd name="connsiteX4" fmla="*/ 0 w 3182612"/>
              <a:gd name="connsiteY4" fmla="*/ 0 h 646618"/>
              <a:gd name="connsiteX0" fmla="*/ 395663 w 3578275"/>
              <a:gd name="connsiteY0" fmla="*/ 0 h 646618"/>
              <a:gd name="connsiteX1" fmla="*/ 3326358 w 3578275"/>
              <a:gd name="connsiteY1" fmla="*/ 0 h 646618"/>
              <a:gd name="connsiteX2" fmla="*/ 1907163 w 3578275"/>
              <a:gd name="connsiteY2" fmla="*/ 559601 h 646618"/>
              <a:gd name="connsiteX3" fmla="*/ 952380 w 3578275"/>
              <a:gd name="connsiteY3" fmla="*/ 522102 h 646618"/>
              <a:gd name="connsiteX4" fmla="*/ 395663 w 3578275"/>
              <a:gd name="connsiteY4" fmla="*/ 0 h 646618"/>
              <a:gd name="connsiteX0" fmla="*/ 0 w 3182612"/>
              <a:gd name="connsiteY0" fmla="*/ 0 h 646618"/>
              <a:gd name="connsiteX1" fmla="*/ 2930695 w 3182612"/>
              <a:gd name="connsiteY1" fmla="*/ 0 h 646618"/>
              <a:gd name="connsiteX2" fmla="*/ 1511500 w 3182612"/>
              <a:gd name="connsiteY2" fmla="*/ 559601 h 646618"/>
              <a:gd name="connsiteX3" fmla="*/ 556717 w 3182612"/>
              <a:gd name="connsiteY3" fmla="*/ 522102 h 646618"/>
              <a:gd name="connsiteX4" fmla="*/ 0 w 3182612"/>
              <a:gd name="connsiteY4" fmla="*/ 0 h 646618"/>
              <a:gd name="connsiteX0" fmla="*/ 0 w 3182612"/>
              <a:gd name="connsiteY0" fmla="*/ 0 h 735921"/>
              <a:gd name="connsiteX1" fmla="*/ 2930695 w 3182612"/>
              <a:gd name="connsiteY1" fmla="*/ 0 h 735921"/>
              <a:gd name="connsiteX2" fmla="*/ 1511500 w 3182612"/>
              <a:gd name="connsiteY2" fmla="*/ 559601 h 735921"/>
              <a:gd name="connsiteX3" fmla="*/ 556717 w 3182612"/>
              <a:gd name="connsiteY3" fmla="*/ 522102 h 735921"/>
              <a:gd name="connsiteX4" fmla="*/ 0 w 3182612"/>
              <a:gd name="connsiteY4" fmla="*/ 0 h 735921"/>
              <a:gd name="connsiteX0" fmla="*/ 0 w 3182612"/>
              <a:gd name="connsiteY0" fmla="*/ 0 h 753517"/>
              <a:gd name="connsiteX1" fmla="*/ 2930695 w 3182612"/>
              <a:gd name="connsiteY1" fmla="*/ 0 h 753517"/>
              <a:gd name="connsiteX2" fmla="*/ 1511500 w 3182612"/>
              <a:gd name="connsiteY2" fmla="*/ 559601 h 753517"/>
              <a:gd name="connsiteX3" fmla="*/ 556717 w 3182612"/>
              <a:gd name="connsiteY3" fmla="*/ 522102 h 753517"/>
              <a:gd name="connsiteX4" fmla="*/ 0 w 3182612"/>
              <a:gd name="connsiteY4" fmla="*/ 0 h 753517"/>
              <a:gd name="connsiteX0" fmla="*/ 0 w 2930695"/>
              <a:gd name="connsiteY0" fmla="*/ 0 h 753517"/>
              <a:gd name="connsiteX1" fmla="*/ 2930695 w 2930695"/>
              <a:gd name="connsiteY1" fmla="*/ 0 h 753517"/>
              <a:gd name="connsiteX2" fmla="*/ 1511500 w 2930695"/>
              <a:gd name="connsiteY2" fmla="*/ 559601 h 753517"/>
              <a:gd name="connsiteX3" fmla="*/ 556717 w 2930695"/>
              <a:gd name="connsiteY3" fmla="*/ 522102 h 753517"/>
              <a:gd name="connsiteX4" fmla="*/ 0 w 2930695"/>
              <a:gd name="connsiteY4" fmla="*/ 0 h 753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695" h="753517">
                <a:moveTo>
                  <a:pt x="0" y="0"/>
                </a:moveTo>
                <a:lnTo>
                  <a:pt x="2930695" y="0"/>
                </a:lnTo>
                <a:cubicBezTo>
                  <a:pt x="2322114" y="140439"/>
                  <a:pt x="1849014" y="365685"/>
                  <a:pt x="1511500" y="559601"/>
                </a:cubicBezTo>
                <a:cubicBezTo>
                  <a:pt x="1173986" y="753517"/>
                  <a:pt x="812721" y="735921"/>
                  <a:pt x="556717" y="522102"/>
                </a:cubicBezTo>
                <a:cubicBezTo>
                  <a:pt x="300713" y="308283"/>
                  <a:pt x="260981" y="254968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0" scaled="0"/>
            <a:tileRect/>
          </a:gradFill>
          <a:ln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  <a:scene3d>
            <a:camera prst="orthographicFront"/>
            <a:lightRig rig="balanced" dir="t"/>
          </a:scene3d>
          <a:sp3d extrusionH="76200">
            <a:bevelT w="101600" h="127000"/>
            <a:bevelB w="0" h="0" prst="angle"/>
            <a:extrusionClr>
              <a:schemeClr val="bg2"/>
            </a:extrusionClr>
            <a:contourClr>
              <a:schemeClr val="tx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 bwMode="ltGray">
          <a:xfrm>
            <a:off x="0" y="146305"/>
            <a:ext cx="1164525" cy="1945287"/>
          </a:xfrm>
          <a:custGeom>
            <a:avLst/>
            <a:gdLst>
              <a:gd name="connsiteX0" fmla="*/ 0 w 600891"/>
              <a:gd name="connsiteY0" fmla="*/ 0 h 1867989"/>
              <a:gd name="connsiteX1" fmla="*/ 0 w 600891"/>
              <a:gd name="connsiteY1" fmla="*/ 1867989 h 1867989"/>
              <a:gd name="connsiteX2" fmla="*/ 600891 w 600891"/>
              <a:gd name="connsiteY2" fmla="*/ 1120140 h 1867989"/>
              <a:gd name="connsiteX3" fmla="*/ 0 w 600891"/>
              <a:gd name="connsiteY3" fmla="*/ 0 h 1867989"/>
              <a:gd name="connsiteX0" fmla="*/ 0 w 600891"/>
              <a:gd name="connsiteY0" fmla="*/ 124641 h 2179320"/>
              <a:gd name="connsiteX1" fmla="*/ 0 w 600891"/>
              <a:gd name="connsiteY1" fmla="*/ 1992630 h 2179320"/>
              <a:gd name="connsiteX2" fmla="*/ 600891 w 600891"/>
              <a:gd name="connsiteY2" fmla="*/ 1244781 h 2179320"/>
              <a:gd name="connsiteX3" fmla="*/ 0 w 600891"/>
              <a:gd name="connsiteY3" fmla="*/ 124641 h 2179320"/>
              <a:gd name="connsiteX0" fmla="*/ 0 w 600891"/>
              <a:gd name="connsiteY0" fmla="*/ 0 h 2054679"/>
              <a:gd name="connsiteX1" fmla="*/ 0 w 600891"/>
              <a:gd name="connsiteY1" fmla="*/ 1867989 h 2054679"/>
              <a:gd name="connsiteX2" fmla="*/ 600891 w 600891"/>
              <a:gd name="connsiteY2" fmla="*/ 1120140 h 2054679"/>
              <a:gd name="connsiteX3" fmla="*/ 0 w 600891"/>
              <a:gd name="connsiteY3" fmla="*/ 0 h 2054679"/>
              <a:gd name="connsiteX0" fmla="*/ 0 w 600891"/>
              <a:gd name="connsiteY0" fmla="*/ 0 h 1867989"/>
              <a:gd name="connsiteX1" fmla="*/ 0 w 600891"/>
              <a:gd name="connsiteY1" fmla="*/ 1867989 h 1867989"/>
              <a:gd name="connsiteX2" fmla="*/ 600891 w 600891"/>
              <a:gd name="connsiteY2" fmla="*/ 1120140 h 1867989"/>
              <a:gd name="connsiteX3" fmla="*/ 0 w 600891"/>
              <a:gd name="connsiteY3" fmla="*/ 0 h 1867989"/>
              <a:gd name="connsiteX0" fmla="*/ 0 w 874222"/>
              <a:gd name="connsiteY0" fmla="*/ 0 h 1867989"/>
              <a:gd name="connsiteX1" fmla="*/ 0 w 874222"/>
              <a:gd name="connsiteY1" fmla="*/ 1867989 h 1867989"/>
              <a:gd name="connsiteX2" fmla="*/ 600891 w 874222"/>
              <a:gd name="connsiteY2" fmla="*/ 1120140 h 1867989"/>
              <a:gd name="connsiteX3" fmla="*/ 0 w 874222"/>
              <a:gd name="connsiteY3" fmla="*/ 0 h 1867989"/>
              <a:gd name="connsiteX0" fmla="*/ 0 w 874222"/>
              <a:gd name="connsiteY0" fmla="*/ 0 h 1867989"/>
              <a:gd name="connsiteX1" fmla="*/ 0 w 874222"/>
              <a:gd name="connsiteY1" fmla="*/ 1867989 h 1867989"/>
              <a:gd name="connsiteX2" fmla="*/ 600891 w 874222"/>
              <a:gd name="connsiteY2" fmla="*/ 1120140 h 1867989"/>
              <a:gd name="connsiteX3" fmla="*/ 0 w 874222"/>
              <a:gd name="connsiteY3" fmla="*/ 0 h 1867989"/>
              <a:gd name="connsiteX0" fmla="*/ 0 w 874222"/>
              <a:gd name="connsiteY0" fmla="*/ 0 h 1867989"/>
              <a:gd name="connsiteX1" fmla="*/ 0 w 874222"/>
              <a:gd name="connsiteY1" fmla="*/ 1867989 h 1867989"/>
              <a:gd name="connsiteX2" fmla="*/ 600891 w 874222"/>
              <a:gd name="connsiteY2" fmla="*/ 1120140 h 1867989"/>
              <a:gd name="connsiteX3" fmla="*/ 0 w 874222"/>
              <a:gd name="connsiteY3" fmla="*/ 0 h 1867989"/>
              <a:gd name="connsiteX0" fmla="*/ 0 w 874222"/>
              <a:gd name="connsiteY0" fmla="*/ 0 h 1867989"/>
              <a:gd name="connsiteX1" fmla="*/ 0 w 874222"/>
              <a:gd name="connsiteY1" fmla="*/ 1867989 h 1867989"/>
              <a:gd name="connsiteX2" fmla="*/ 600891 w 874222"/>
              <a:gd name="connsiteY2" fmla="*/ 1120140 h 1867989"/>
              <a:gd name="connsiteX3" fmla="*/ 0 w 874222"/>
              <a:gd name="connsiteY3" fmla="*/ 0 h 1867989"/>
              <a:gd name="connsiteX0" fmla="*/ 2959 w 604343"/>
              <a:gd name="connsiteY0" fmla="*/ 0 h 1945287"/>
              <a:gd name="connsiteX1" fmla="*/ 0 w 604343"/>
              <a:gd name="connsiteY1" fmla="*/ 1945287 h 1945287"/>
              <a:gd name="connsiteX2" fmla="*/ 603850 w 604343"/>
              <a:gd name="connsiteY2" fmla="*/ 1120140 h 1945287"/>
              <a:gd name="connsiteX3" fmla="*/ 2959 w 604343"/>
              <a:gd name="connsiteY3" fmla="*/ 0 h 1945287"/>
              <a:gd name="connsiteX0" fmla="*/ 2959 w 873394"/>
              <a:gd name="connsiteY0" fmla="*/ 0 h 1945287"/>
              <a:gd name="connsiteX1" fmla="*/ 0 w 873394"/>
              <a:gd name="connsiteY1" fmla="*/ 1945287 h 1945287"/>
              <a:gd name="connsiteX2" fmla="*/ 603850 w 873394"/>
              <a:gd name="connsiteY2" fmla="*/ 1120140 h 1945287"/>
              <a:gd name="connsiteX3" fmla="*/ 2959 w 873394"/>
              <a:gd name="connsiteY3" fmla="*/ 0 h 1945287"/>
              <a:gd name="connsiteX0" fmla="*/ 2959 w 873394"/>
              <a:gd name="connsiteY0" fmla="*/ 0 h 1945287"/>
              <a:gd name="connsiteX1" fmla="*/ 0 w 873394"/>
              <a:gd name="connsiteY1" fmla="*/ 1945287 h 1945287"/>
              <a:gd name="connsiteX2" fmla="*/ 603850 w 873394"/>
              <a:gd name="connsiteY2" fmla="*/ 1120140 h 1945287"/>
              <a:gd name="connsiteX3" fmla="*/ 2959 w 873394"/>
              <a:gd name="connsiteY3" fmla="*/ 0 h 1945287"/>
              <a:gd name="connsiteX0" fmla="*/ 2959 w 873394"/>
              <a:gd name="connsiteY0" fmla="*/ 0 h 1945287"/>
              <a:gd name="connsiteX1" fmla="*/ 0 w 873394"/>
              <a:gd name="connsiteY1" fmla="*/ 1945287 h 1945287"/>
              <a:gd name="connsiteX2" fmla="*/ 603850 w 873394"/>
              <a:gd name="connsiteY2" fmla="*/ 1120140 h 1945287"/>
              <a:gd name="connsiteX3" fmla="*/ 2959 w 873394"/>
              <a:gd name="connsiteY3" fmla="*/ 0 h 194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3394" h="1945287">
                <a:moveTo>
                  <a:pt x="2959" y="0"/>
                </a:moveTo>
                <a:cubicBezTo>
                  <a:pt x="1973" y="648429"/>
                  <a:pt x="986" y="1296858"/>
                  <a:pt x="0" y="1945287"/>
                </a:cubicBezTo>
                <a:cubicBezTo>
                  <a:pt x="357103" y="1330754"/>
                  <a:pt x="302614" y="1474615"/>
                  <a:pt x="603850" y="1120140"/>
                </a:cubicBezTo>
                <a:cubicBezTo>
                  <a:pt x="873394" y="743495"/>
                  <a:pt x="557975" y="492846"/>
                  <a:pt x="29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10800000"/>
            </a:lightRig>
          </a:scene3d>
          <a:sp3d extrusionH="76200"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 bwMode="ltGray">
          <a:xfrm flipH="1">
            <a:off x="8335461" y="2"/>
            <a:ext cx="3699985" cy="697912"/>
          </a:xfrm>
          <a:custGeom>
            <a:avLst/>
            <a:gdLst>
              <a:gd name="connsiteX0" fmla="*/ 0 w 2930695"/>
              <a:gd name="connsiteY0" fmla="*/ 0 h 559601"/>
              <a:gd name="connsiteX1" fmla="*/ 2930695 w 2930695"/>
              <a:gd name="connsiteY1" fmla="*/ 0 h 559601"/>
              <a:gd name="connsiteX2" fmla="*/ 1511500 w 2930695"/>
              <a:gd name="connsiteY2" fmla="*/ 559601 h 559601"/>
              <a:gd name="connsiteX3" fmla="*/ 556717 w 2930695"/>
              <a:gd name="connsiteY3" fmla="*/ 522102 h 559601"/>
              <a:gd name="connsiteX4" fmla="*/ 0 w 2930695"/>
              <a:gd name="connsiteY4" fmla="*/ 0 h 559601"/>
              <a:gd name="connsiteX0" fmla="*/ 0 w 3182612"/>
              <a:gd name="connsiteY0" fmla="*/ 0 h 646618"/>
              <a:gd name="connsiteX1" fmla="*/ 2930695 w 3182612"/>
              <a:gd name="connsiteY1" fmla="*/ 0 h 646618"/>
              <a:gd name="connsiteX2" fmla="*/ 1511500 w 3182612"/>
              <a:gd name="connsiteY2" fmla="*/ 559601 h 646618"/>
              <a:gd name="connsiteX3" fmla="*/ 556717 w 3182612"/>
              <a:gd name="connsiteY3" fmla="*/ 522102 h 646618"/>
              <a:gd name="connsiteX4" fmla="*/ 0 w 3182612"/>
              <a:gd name="connsiteY4" fmla="*/ 0 h 646618"/>
              <a:gd name="connsiteX0" fmla="*/ 395663 w 3578275"/>
              <a:gd name="connsiteY0" fmla="*/ 0 h 646618"/>
              <a:gd name="connsiteX1" fmla="*/ 3326358 w 3578275"/>
              <a:gd name="connsiteY1" fmla="*/ 0 h 646618"/>
              <a:gd name="connsiteX2" fmla="*/ 1907163 w 3578275"/>
              <a:gd name="connsiteY2" fmla="*/ 559601 h 646618"/>
              <a:gd name="connsiteX3" fmla="*/ 952380 w 3578275"/>
              <a:gd name="connsiteY3" fmla="*/ 522102 h 646618"/>
              <a:gd name="connsiteX4" fmla="*/ 395663 w 3578275"/>
              <a:gd name="connsiteY4" fmla="*/ 0 h 646618"/>
              <a:gd name="connsiteX0" fmla="*/ 0 w 3182612"/>
              <a:gd name="connsiteY0" fmla="*/ 0 h 646618"/>
              <a:gd name="connsiteX1" fmla="*/ 2930695 w 3182612"/>
              <a:gd name="connsiteY1" fmla="*/ 0 h 646618"/>
              <a:gd name="connsiteX2" fmla="*/ 1511500 w 3182612"/>
              <a:gd name="connsiteY2" fmla="*/ 559601 h 646618"/>
              <a:gd name="connsiteX3" fmla="*/ 556717 w 3182612"/>
              <a:gd name="connsiteY3" fmla="*/ 522102 h 646618"/>
              <a:gd name="connsiteX4" fmla="*/ 0 w 3182612"/>
              <a:gd name="connsiteY4" fmla="*/ 0 h 646618"/>
              <a:gd name="connsiteX0" fmla="*/ 0 w 3182612"/>
              <a:gd name="connsiteY0" fmla="*/ 0 h 735921"/>
              <a:gd name="connsiteX1" fmla="*/ 2930695 w 3182612"/>
              <a:gd name="connsiteY1" fmla="*/ 0 h 735921"/>
              <a:gd name="connsiteX2" fmla="*/ 1511500 w 3182612"/>
              <a:gd name="connsiteY2" fmla="*/ 559601 h 735921"/>
              <a:gd name="connsiteX3" fmla="*/ 556717 w 3182612"/>
              <a:gd name="connsiteY3" fmla="*/ 522102 h 735921"/>
              <a:gd name="connsiteX4" fmla="*/ 0 w 3182612"/>
              <a:gd name="connsiteY4" fmla="*/ 0 h 735921"/>
              <a:gd name="connsiteX0" fmla="*/ 0 w 3182612"/>
              <a:gd name="connsiteY0" fmla="*/ 0 h 753517"/>
              <a:gd name="connsiteX1" fmla="*/ 2930695 w 3182612"/>
              <a:gd name="connsiteY1" fmla="*/ 0 h 753517"/>
              <a:gd name="connsiteX2" fmla="*/ 1511500 w 3182612"/>
              <a:gd name="connsiteY2" fmla="*/ 559601 h 753517"/>
              <a:gd name="connsiteX3" fmla="*/ 556717 w 3182612"/>
              <a:gd name="connsiteY3" fmla="*/ 522102 h 753517"/>
              <a:gd name="connsiteX4" fmla="*/ 0 w 3182612"/>
              <a:gd name="connsiteY4" fmla="*/ 0 h 753517"/>
              <a:gd name="connsiteX0" fmla="*/ 0 w 2930695"/>
              <a:gd name="connsiteY0" fmla="*/ 0 h 753517"/>
              <a:gd name="connsiteX1" fmla="*/ 2930695 w 2930695"/>
              <a:gd name="connsiteY1" fmla="*/ 0 h 753517"/>
              <a:gd name="connsiteX2" fmla="*/ 1511500 w 2930695"/>
              <a:gd name="connsiteY2" fmla="*/ 559601 h 753517"/>
              <a:gd name="connsiteX3" fmla="*/ 556717 w 2930695"/>
              <a:gd name="connsiteY3" fmla="*/ 522102 h 753517"/>
              <a:gd name="connsiteX4" fmla="*/ 0 w 2930695"/>
              <a:gd name="connsiteY4" fmla="*/ 0 h 753517"/>
              <a:gd name="connsiteX0" fmla="*/ 0 w 2930695"/>
              <a:gd name="connsiteY0" fmla="*/ 0 h 753517"/>
              <a:gd name="connsiteX1" fmla="*/ 2930695 w 2930695"/>
              <a:gd name="connsiteY1" fmla="*/ 0 h 753517"/>
              <a:gd name="connsiteX2" fmla="*/ 1511500 w 2930695"/>
              <a:gd name="connsiteY2" fmla="*/ 559601 h 753517"/>
              <a:gd name="connsiteX3" fmla="*/ 556717 w 2930695"/>
              <a:gd name="connsiteY3" fmla="*/ 522102 h 753517"/>
              <a:gd name="connsiteX4" fmla="*/ 0 w 2930695"/>
              <a:gd name="connsiteY4" fmla="*/ 0 h 753517"/>
              <a:gd name="connsiteX0" fmla="*/ 0 w 2930695"/>
              <a:gd name="connsiteY0" fmla="*/ 0 h 759635"/>
              <a:gd name="connsiteX1" fmla="*/ 2930695 w 2930695"/>
              <a:gd name="connsiteY1" fmla="*/ 0 h 759635"/>
              <a:gd name="connsiteX2" fmla="*/ 1557041 w 2930695"/>
              <a:gd name="connsiteY2" fmla="*/ 565720 h 759635"/>
              <a:gd name="connsiteX3" fmla="*/ 556717 w 2930695"/>
              <a:gd name="connsiteY3" fmla="*/ 522102 h 759635"/>
              <a:gd name="connsiteX4" fmla="*/ 0 w 2930695"/>
              <a:gd name="connsiteY4" fmla="*/ 0 h 759635"/>
              <a:gd name="connsiteX0" fmla="*/ 0 w 2930695"/>
              <a:gd name="connsiteY0" fmla="*/ 0 h 759636"/>
              <a:gd name="connsiteX1" fmla="*/ 2930695 w 2930695"/>
              <a:gd name="connsiteY1" fmla="*/ 0 h 759636"/>
              <a:gd name="connsiteX2" fmla="*/ 1557041 w 2930695"/>
              <a:gd name="connsiteY2" fmla="*/ 565720 h 759636"/>
              <a:gd name="connsiteX3" fmla="*/ 556717 w 2930695"/>
              <a:gd name="connsiteY3" fmla="*/ 522102 h 759636"/>
              <a:gd name="connsiteX4" fmla="*/ 0 w 2930695"/>
              <a:gd name="connsiteY4" fmla="*/ 0 h 759636"/>
              <a:gd name="connsiteX0" fmla="*/ 0 w 2930695"/>
              <a:gd name="connsiteY0" fmla="*/ 0 h 659258"/>
              <a:gd name="connsiteX1" fmla="*/ 2930695 w 2930695"/>
              <a:gd name="connsiteY1" fmla="*/ 0 h 659258"/>
              <a:gd name="connsiteX2" fmla="*/ 1557041 w 2930695"/>
              <a:gd name="connsiteY2" fmla="*/ 565720 h 659258"/>
              <a:gd name="connsiteX3" fmla="*/ 704243 w 2930695"/>
              <a:gd name="connsiteY3" fmla="*/ 561230 h 659258"/>
              <a:gd name="connsiteX4" fmla="*/ 0 w 2930695"/>
              <a:gd name="connsiteY4" fmla="*/ 0 h 659258"/>
              <a:gd name="connsiteX0" fmla="*/ 0 w 2930695"/>
              <a:gd name="connsiteY0" fmla="*/ 0 h 659709"/>
              <a:gd name="connsiteX1" fmla="*/ 2930695 w 2930695"/>
              <a:gd name="connsiteY1" fmla="*/ 0 h 659709"/>
              <a:gd name="connsiteX2" fmla="*/ 1557041 w 2930695"/>
              <a:gd name="connsiteY2" fmla="*/ 565720 h 659709"/>
              <a:gd name="connsiteX3" fmla="*/ 739391 w 2930695"/>
              <a:gd name="connsiteY3" fmla="*/ 563932 h 659709"/>
              <a:gd name="connsiteX4" fmla="*/ 0 w 2930695"/>
              <a:gd name="connsiteY4" fmla="*/ 0 h 659709"/>
              <a:gd name="connsiteX0" fmla="*/ 0 w 2930695"/>
              <a:gd name="connsiteY0" fmla="*/ 0 h 736437"/>
              <a:gd name="connsiteX1" fmla="*/ 2930695 w 2930695"/>
              <a:gd name="connsiteY1" fmla="*/ 0 h 736437"/>
              <a:gd name="connsiteX2" fmla="*/ 1557041 w 2930695"/>
              <a:gd name="connsiteY2" fmla="*/ 565720 h 736437"/>
              <a:gd name="connsiteX3" fmla="*/ 739391 w 2930695"/>
              <a:gd name="connsiteY3" fmla="*/ 563932 h 736437"/>
              <a:gd name="connsiteX4" fmla="*/ 0 w 2930695"/>
              <a:gd name="connsiteY4" fmla="*/ 0 h 736437"/>
              <a:gd name="connsiteX0" fmla="*/ 0 w 2930695"/>
              <a:gd name="connsiteY0" fmla="*/ 0 h 736437"/>
              <a:gd name="connsiteX1" fmla="*/ 2930695 w 2930695"/>
              <a:gd name="connsiteY1" fmla="*/ 0 h 736437"/>
              <a:gd name="connsiteX2" fmla="*/ 1557041 w 2930695"/>
              <a:gd name="connsiteY2" fmla="*/ 565720 h 736437"/>
              <a:gd name="connsiteX3" fmla="*/ 739391 w 2930695"/>
              <a:gd name="connsiteY3" fmla="*/ 563932 h 736437"/>
              <a:gd name="connsiteX4" fmla="*/ 0 w 2930695"/>
              <a:gd name="connsiteY4" fmla="*/ 0 h 736437"/>
              <a:gd name="connsiteX0" fmla="*/ 0 w 2930695"/>
              <a:gd name="connsiteY0" fmla="*/ 0 h 761578"/>
              <a:gd name="connsiteX1" fmla="*/ 2930695 w 2930695"/>
              <a:gd name="connsiteY1" fmla="*/ 0 h 761578"/>
              <a:gd name="connsiteX2" fmla="*/ 1557041 w 2930695"/>
              <a:gd name="connsiteY2" fmla="*/ 565720 h 761578"/>
              <a:gd name="connsiteX3" fmla="*/ 739391 w 2930695"/>
              <a:gd name="connsiteY3" fmla="*/ 563932 h 761578"/>
              <a:gd name="connsiteX4" fmla="*/ 0 w 2930695"/>
              <a:gd name="connsiteY4" fmla="*/ 0 h 761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695" h="761578">
                <a:moveTo>
                  <a:pt x="0" y="0"/>
                </a:moveTo>
                <a:lnTo>
                  <a:pt x="2930695" y="0"/>
                </a:lnTo>
                <a:cubicBezTo>
                  <a:pt x="2369316" y="163133"/>
                  <a:pt x="1889023" y="369862"/>
                  <a:pt x="1557041" y="565720"/>
                </a:cubicBezTo>
                <a:cubicBezTo>
                  <a:pt x="1225059" y="761578"/>
                  <a:pt x="970499" y="736437"/>
                  <a:pt x="739391" y="563932"/>
                </a:cubicBezTo>
                <a:cubicBezTo>
                  <a:pt x="508283" y="391427"/>
                  <a:pt x="293677" y="225613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78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Freeform 9"/>
          <p:cNvSpPr/>
          <p:nvPr/>
        </p:nvSpPr>
        <p:spPr bwMode="ltGray">
          <a:xfrm>
            <a:off x="11071949" y="118998"/>
            <a:ext cx="1120281" cy="1938933"/>
          </a:xfrm>
          <a:custGeom>
            <a:avLst/>
            <a:gdLst>
              <a:gd name="connsiteX0" fmla="*/ 554276 w 560540"/>
              <a:gd name="connsiteY0" fmla="*/ 0 h 1869510"/>
              <a:gd name="connsiteX1" fmla="*/ 560540 w 560540"/>
              <a:gd name="connsiteY1" fmla="*/ 1869510 h 1869510"/>
              <a:gd name="connsiteX2" fmla="*/ 0 w 560540"/>
              <a:gd name="connsiteY2" fmla="*/ 1168052 h 1869510"/>
              <a:gd name="connsiteX3" fmla="*/ 6263 w 560540"/>
              <a:gd name="connsiteY3" fmla="*/ 466595 h 1869510"/>
              <a:gd name="connsiteX4" fmla="*/ 554276 w 56054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0211" h="1938933">
                <a:moveTo>
                  <a:pt x="836906" y="0"/>
                </a:moveTo>
                <a:cubicBezTo>
                  <a:pt x="838008" y="646311"/>
                  <a:pt x="839109" y="1292622"/>
                  <a:pt x="840211" y="1938933"/>
                </a:cubicBezTo>
                <a:cubicBezTo>
                  <a:pt x="716023" y="1663542"/>
                  <a:pt x="469477" y="1401871"/>
                  <a:pt x="282630" y="1168052"/>
                </a:cubicBezTo>
                <a:cubicBezTo>
                  <a:pt x="176409" y="1037236"/>
                  <a:pt x="0" y="767777"/>
                  <a:pt x="288893" y="466595"/>
                </a:cubicBezTo>
                <a:lnTo>
                  <a:pt x="836906" y="0"/>
                </a:ln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78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 bwMode="ltGray">
          <a:xfrm flipV="1">
            <a:off x="11205841" y="4828140"/>
            <a:ext cx="986160" cy="1798505"/>
          </a:xfrm>
          <a:custGeom>
            <a:avLst/>
            <a:gdLst>
              <a:gd name="connsiteX0" fmla="*/ 554276 w 560540"/>
              <a:gd name="connsiteY0" fmla="*/ 0 h 1869510"/>
              <a:gd name="connsiteX1" fmla="*/ 560540 w 560540"/>
              <a:gd name="connsiteY1" fmla="*/ 1869510 h 1869510"/>
              <a:gd name="connsiteX2" fmla="*/ 0 w 560540"/>
              <a:gd name="connsiteY2" fmla="*/ 1168052 h 1869510"/>
              <a:gd name="connsiteX3" fmla="*/ 6263 w 560540"/>
              <a:gd name="connsiteY3" fmla="*/ 466595 h 1869510"/>
              <a:gd name="connsiteX4" fmla="*/ 554276 w 56054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  <a:gd name="connsiteX0" fmla="*/ 799654 w 802959"/>
              <a:gd name="connsiteY0" fmla="*/ 0 h 1938933"/>
              <a:gd name="connsiteX1" fmla="*/ 802959 w 802959"/>
              <a:gd name="connsiteY1" fmla="*/ 1938933 h 1938933"/>
              <a:gd name="connsiteX2" fmla="*/ 245378 w 802959"/>
              <a:gd name="connsiteY2" fmla="*/ 1168052 h 1938933"/>
              <a:gd name="connsiteX3" fmla="*/ 288894 w 802959"/>
              <a:gd name="connsiteY3" fmla="*/ 488988 h 1938933"/>
              <a:gd name="connsiteX4" fmla="*/ 799654 w 802959"/>
              <a:gd name="connsiteY4" fmla="*/ 0 h 1938933"/>
              <a:gd name="connsiteX0" fmla="*/ 799653 w 802958"/>
              <a:gd name="connsiteY0" fmla="*/ 0 h 1938933"/>
              <a:gd name="connsiteX1" fmla="*/ 802958 w 802958"/>
              <a:gd name="connsiteY1" fmla="*/ 1938933 h 1938933"/>
              <a:gd name="connsiteX2" fmla="*/ 245377 w 802958"/>
              <a:gd name="connsiteY2" fmla="*/ 1168052 h 1938933"/>
              <a:gd name="connsiteX3" fmla="*/ 288893 w 802958"/>
              <a:gd name="connsiteY3" fmla="*/ 488988 h 1938933"/>
              <a:gd name="connsiteX4" fmla="*/ 799653 w 802958"/>
              <a:gd name="connsiteY4" fmla="*/ 0 h 1938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958" h="1938933">
                <a:moveTo>
                  <a:pt x="799653" y="0"/>
                </a:moveTo>
                <a:cubicBezTo>
                  <a:pt x="800755" y="646311"/>
                  <a:pt x="801856" y="1292622"/>
                  <a:pt x="802958" y="1938933"/>
                </a:cubicBezTo>
                <a:cubicBezTo>
                  <a:pt x="678770" y="1663542"/>
                  <a:pt x="432224" y="1401871"/>
                  <a:pt x="245377" y="1168052"/>
                </a:cubicBezTo>
                <a:cubicBezTo>
                  <a:pt x="139156" y="1037236"/>
                  <a:pt x="0" y="790170"/>
                  <a:pt x="288893" y="488988"/>
                </a:cubicBezTo>
                <a:cubicBezTo>
                  <a:pt x="459146" y="325992"/>
                  <a:pt x="566272" y="205579"/>
                  <a:pt x="799653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78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Freeform 11"/>
          <p:cNvSpPr/>
          <p:nvPr/>
        </p:nvSpPr>
        <p:spPr bwMode="ltGray">
          <a:xfrm flipH="1" flipV="1">
            <a:off x="7945992" y="5930043"/>
            <a:ext cx="4040773" cy="927957"/>
          </a:xfrm>
          <a:custGeom>
            <a:avLst/>
            <a:gdLst>
              <a:gd name="connsiteX0" fmla="*/ 0 w 2930695"/>
              <a:gd name="connsiteY0" fmla="*/ 0 h 559601"/>
              <a:gd name="connsiteX1" fmla="*/ 2930695 w 2930695"/>
              <a:gd name="connsiteY1" fmla="*/ 0 h 559601"/>
              <a:gd name="connsiteX2" fmla="*/ 1511500 w 2930695"/>
              <a:gd name="connsiteY2" fmla="*/ 559601 h 559601"/>
              <a:gd name="connsiteX3" fmla="*/ 556717 w 2930695"/>
              <a:gd name="connsiteY3" fmla="*/ 522102 h 559601"/>
              <a:gd name="connsiteX4" fmla="*/ 0 w 2930695"/>
              <a:gd name="connsiteY4" fmla="*/ 0 h 559601"/>
              <a:gd name="connsiteX0" fmla="*/ 0 w 3182612"/>
              <a:gd name="connsiteY0" fmla="*/ 0 h 646618"/>
              <a:gd name="connsiteX1" fmla="*/ 2930695 w 3182612"/>
              <a:gd name="connsiteY1" fmla="*/ 0 h 646618"/>
              <a:gd name="connsiteX2" fmla="*/ 1511500 w 3182612"/>
              <a:gd name="connsiteY2" fmla="*/ 559601 h 646618"/>
              <a:gd name="connsiteX3" fmla="*/ 556717 w 3182612"/>
              <a:gd name="connsiteY3" fmla="*/ 522102 h 646618"/>
              <a:gd name="connsiteX4" fmla="*/ 0 w 3182612"/>
              <a:gd name="connsiteY4" fmla="*/ 0 h 646618"/>
              <a:gd name="connsiteX0" fmla="*/ 395663 w 3578275"/>
              <a:gd name="connsiteY0" fmla="*/ 0 h 646618"/>
              <a:gd name="connsiteX1" fmla="*/ 3326358 w 3578275"/>
              <a:gd name="connsiteY1" fmla="*/ 0 h 646618"/>
              <a:gd name="connsiteX2" fmla="*/ 1907163 w 3578275"/>
              <a:gd name="connsiteY2" fmla="*/ 559601 h 646618"/>
              <a:gd name="connsiteX3" fmla="*/ 952380 w 3578275"/>
              <a:gd name="connsiteY3" fmla="*/ 522102 h 646618"/>
              <a:gd name="connsiteX4" fmla="*/ 395663 w 3578275"/>
              <a:gd name="connsiteY4" fmla="*/ 0 h 646618"/>
              <a:gd name="connsiteX0" fmla="*/ 0 w 3182612"/>
              <a:gd name="connsiteY0" fmla="*/ 0 h 646618"/>
              <a:gd name="connsiteX1" fmla="*/ 2930695 w 3182612"/>
              <a:gd name="connsiteY1" fmla="*/ 0 h 646618"/>
              <a:gd name="connsiteX2" fmla="*/ 1511500 w 3182612"/>
              <a:gd name="connsiteY2" fmla="*/ 559601 h 646618"/>
              <a:gd name="connsiteX3" fmla="*/ 556717 w 3182612"/>
              <a:gd name="connsiteY3" fmla="*/ 522102 h 646618"/>
              <a:gd name="connsiteX4" fmla="*/ 0 w 3182612"/>
              <a:gd name="connsiteY4" fmla="*/ 0 h 646618"/>
              <a:gd name="connsiteX0" fmla="*/ 0 w 3182612"/>
              <a:gd name="connsiteY0" fmla="*/ 0 h 735921"/>
              <a:gd name="connsiteX1" fmla="*/ 2930695 w 3182612"/>
              <a:gd name="connsiteY1" fmla="*/ 0 h 735921"/>
              <a:gd name="connsiteX2" fmla="*/ 1511500 w 3182612"/>
              <a:gd name="connsiteY2" fmla="*/ 559601 h 735921"/>
              <a:gd name="connsiteX3" fmla="*/ 556717 w 3182612"/>
              <a:gd name="connsiteY3" fmla="*/ 522102 h 735921"/>
              <a:gd name="connsiteX4" fmla="*/ 0 w 3182612"/>
              <a:gd name="connsiteY4" fmla="*/ 0 h 735921"/>
              <a:gd name="connsiteX0" fmla="*/ 0 w 3182612"/>
              <a:gd name="connsiteY0" fmla="*/ 0 h 753517"/>
              <a:gd name="connsiteX1" fmla="*/ 2930695 w 3182612"/>
              <a:gd name="connsiteY1" fmla="*/ 0 h 753517"/>
              <a:gd name="connsiteX2" fmla="*/ 1511500 w 3182612"/>
              <a:gd name="connsiteY2" fmla="*/ 559601 h 753517"/>
              <a:gd name="connsiteX3" fmla="*/ 556717 w 3182612"/>
              <a:gd name="connsiteY3" fmla="*/ 522102 h 753517"/>
              <a:gd name="connsiteX4" fmla="*/ 0 w 3182612"/>
              <a:gd name="connsiteY4" fmla="*/ 0 h 753517"/>
              <a:gd name="connsiteX0" fmla="*/ 0 w 2930695"/>
              <a:gd name="connsiteY0" fmla="*/ 0 h 753517"/>
              <a:gd name="connsiteX1" fmla="*/ 2930695 w 2930695"/>
              <a:gd name="connsiteY1" fmla="*/ 0 h 753517"/>
              <a:gd name="connsiteX2" fmla="*/ 1511500 w 2930695"/>
              <a:gd name="connsiteY2" fmla="*/ 559601 h 753517"/>
              <a:gd name="connsiteX3" fmla="*/ 556717 w 2930695"/>
              <a:gd name="connsiteY3" fmla="*/ 522102 h 753517"/>
              <a:gd name="connsiteX4" fmla="*/ 0 w 2930695"/>
              <a:gd name="connsiteY4" fmla="*/ 0 h 753517"/>
              <a:gd name="connsiteX0" fmla="*/ 0 w 2930695"/>
              <a:gd name="connsiteY0" fmla="*/ 0 h 753517"/>
              <a:gd name="connsiteX1" fmla="*/ 2930695 w 2930695"/>
              <a:gd name="connsiteY1" fmla="*/ 0 h 753517"/>
              <a:gd name="connsiteX2" fmla="*/ 1511500 w 2930695"/>
              <a:gd name="connsiteY2" fmla="*/ 559601 h 753517"/>
              <a:gd name="connsiteX3" fmla="*/ 556717 w 2930695"/>
              <a:gd name="connsiteY3" fmla="*/ 522102 h 753517"/>
              <a:gd name="connsiteX4" fmla="*/ 0 w 2930695"/>
              <a:gd name="connsiteY4" fmla="*/ 0 h 753517"/>
              <a:gd name="connsiteX0" fmla="*/ 0 w 2930695"/>
              <a:gd name="connsiteY0" fmla="*/ 0 h 759635"/>
              <a:gd name="connsiteX1" fmla="*/ 2930695 w 2930695"/>
              <a:gd name="connsiteY1" fmla="*/ 0 h 759635"/>
              <a:gd name="connsiteX2" fmla="*/ 1557041 w 2930695"/>
              <a:gd name="connsiteY2" fmla="*/ 565720 h 759635"/>
              <a:gd name="connsiteX3" fmla="*/ 556717 w 2930695"/>
              <a:gd name="connsiteY3" fmla="*/ 522102 h 759635"/>
              <a:gd name="connsiteX4" fmla="*/ 0 w 2930695"/>
              <a:gd name="connsiteY4" fmla="*/ 0 h 759635"/>
              <a:gd name="connsiteX0" fmla="*/ 0 w 2930695"/>
              <a:gd name="connsiteY0" fmla="*/ 0 h 759636"/>
              <a:gd name="connsiteX1" fmla="*/ 2930695 w 2930695"/>
              <a:gd name="connsiteY1" fmla="*/ 0 h 759636"/>
              <a:gd name="connsiteX2" fmla="*/ 1557041 w 2930695"/>
              <a:gd name="connsiteY2" fmla="*/ 565720 h 759636"/>
              <a:gd name="connsiteX3" fmla="*/ 556717 w 2930695"/>
              <a:gd name="connsiteY3" fmla="*/ 522102 h 759636"/>
              <a:gd name="connsiteX4" fmla="*/ 0 w 2930695"/>
              <a:gd name="connsiteY4" fmla="*/ 0 h 759636"/>
              <a:gd name="connsiteX0" fmla="*/ 0 w 2930695"/>
              <a:gd name="connsiteY0" fmla="*/ 0 h 659258"/>
              <a:gd name="connsiteX1" fmla="*/ 2930695 w 2930695"/>
              <a:gd name="connsiteY1" fmla="*/ 0 h 659258"/>
              <a:gd name="connsiteX2" fmla="*/ 1557041 w 2930695"/>
              <a:gd name="connsiteY2" fmla="*/ 565720 h 659258"/>
              <a:gd name="connsiteX3" fmla="*/ 704243 w 2930695"/>
              <a:gd name="connsiteY3" fmla="*/ 561230 h 659258"/>
              <a:gd name="connsiteX4" fmla="*/ 0 w 2930695"/>
              <a:gd name="connsiteY4" fmla="*/ 0 h 659258"/>
              <a:gd name="connsiteX0" fmla="*/ 0 w 2930695"/>
              <a:gd name="connsiteY0" fmla="*/ 0 h 659709"/>
              <a:gd name="connsiteX1" fmla="*/ 2930695 w 2930695"/>
              <a:gd name="connsiteY1" fmla="*/ 0 h 659709"/>
              <a:gd name="connsiteX2" fmla="*/ 1557041 w 2930695"/>
              <a:gd name="connsiteY2" fmla="*/ 565720 h 659709"/>
              <a:gd name="connsiteX3" fmla="*/ 739391 w 2930695"/>
              <a:gd name="connsiteY3" fmla="*/ 563932 h 659709"/>
              <a:gd name="connsiteX4" fmla="*/ 0 w 2930695"/>
              <a:gd name="connsiteY4" fmla="*/ 0 h 659709"/>
              <a:gd name="connsiteX0" fmla="*/ 0 w 2930695"/>
              <a:gd name="connsiteY0" fmla="*/ 0 h 736437"/>
              <a:gd name="connsiteX1" fmla="*/ 2930695 w 2930695"/>
              <a:gd name="connsiteY1" fmla="*/ 0 h 736437"/>
              <a:gd name="connsiteX2" fmla="*/ 1557041 w 2930695"/>
              <a:gd name="connsiteY2" fmla="*/ 565720 h 736437"/>
              <a:gd name="connsiteX3" fmla="*/ 739391 w 2930695"/>
              <a:gd name="connsiteY3" fmla="*/ 563932 h 736437"/>
              <a:gd name="connsiteX4" fmla="*/ 0 w 2930695"/>
              <a:gd name="connsiteY4" fmla="*/ 0 h 736437"/>
              <a:gd name="connsiteX0" fmla="*/ 0 w 2930695"/>
              <a:gd name="connsiteY0" fmla="*/ 0 h 736437"/>
              <a:gd name="connsiteX1" fmla="*/ 2930695 w 2930695"/>
              <a:gd name="connsiteY1" fmla="*/ 0 h 736437"/>
              <a:gd name="connsiteX2" fmla="*/ 1557041 w 2930695"/>
              <a:gd name="connsiteY2" fmla="*/ 565720 h 736437"/>
              <a:gd name="connsiteX3" fmla="*/ 739391 w 2930695"/>
              <a:gd name="connsiteY3" fmla="*/ 563932 h 736437"/>
              <a:gd name="connsiteX4" fmla="*/ 0 w 2930695"/>
              <a:gd name="connsiteY4" fmla="*/ 0 h 736437"/>
              <a:gd name="connsiteX0" fmla="*/ 0 w 2930695"/>
              <a:gd name="connsiteY0" fmla="*/ 0 h 761578"/>
              <a:gd name="connsiteX1" fmla="*/ 2930695 w 2930695"/>
              <a:gd name="connsiteY1" fmla="*/ 0 h 761578"/>
              <a:gd name="connsiteX2" fmla="*/ 1557041 w 2930695"/>
              <a:gd name="connsiteY2" fmla="*/ 565720 h 761578"/>
              <a:gd name="connsiteX3" fmla="*/ 739391 w 2930695"/>
              <a:gd name="connsiteY3" fmla="*/ 563932 h 761578"/>
              <a:gd name="connsiteX4" fmla="*/ 0 w 2930695"/>
              <a:gd name="connsiteY4" fmla="*/ 0 h 761578"/>
              <a:gd name="connsiteX0" fmla="*/ 0 w 2930695"/>
              <a:gd name="connsiteY0" fmla="*/ 0 h 938664"/>
              <a:gd name="connsiteX1" fmla="*/ 2930695 w 2930695"/>
              <a:gd name="connsiteY1" fmla="*/ 0 h 938664"/>
              <a:gd name="connsiteX2" fmla="*/ 1557041 w 2930695"/>
              <a:gd name="connsiteY2" fmla="*/ 565720 h 938664"/>
              <a:gd name="connsiteX3" fmla="*/ 640049 w 2930695"/>
              <a:gd name="connsiteY3" fmla="*/ 766159 h 938664"/>
              <a:gd name="connsiteX4" fmla="*/ 0 w 2930695"/>
              <a:gd name="connsiteY4" fmla="*/ 0 h 938664"/>
              <a:gd name="connsiteX0" fmla="*/ 0 w 2930695"/>
              <a:gd name="connsiteY0" fmla="*/ 0 h 938664"/>
              <a:gd name="connsiteX1" fmla="*/ 2930695 w 2930695"/>
              <a:gd name="connsiteY1" fmla="*/ 0 h 938664"/>
              <a:gd name="connsiteX2" fmla="*/ 1557041 w 2930695"/>
              <a:gd name="connsiteY2" fmla="*/ 565720 h 938664"/>
              <a:gd name="connsiteX3" fmla="*/ 640049 w 2930695"/>
              <a:gd name="connsiteY3" fmla="*/ 766159 h 938664"/>
              <a:gd name="connsiteX4" fmla="*/ 0 w 2930695"/>
              <a:gd name="connsiteY4" fmla="*/ 0 h 938664"/>
              <a:gd name="connsiteX0" fmla="*/ 0 w 2930695"/>
              <a:gd name="connsiteY0" fmla="*/ 0 h 939560"/>
              <a:gd name="connsiteX1" fmla="*/ 2930695 w 2930695"/>
              <a:gd name="connsiteY1" fmla="*/ 0 h 939560"/>
              <a:gd name="connsiteX2" fmla="*/ 1557041 w 2930695"/>
              <a:gd name="connsiteY2" fmla="*/ 565720 h 939560"/>
              <a:gd name="connsiteX3" fmla="*/ 640049 w 2930695"/>
              <a:gd name="connsiteY3" fmla="*/ 766159 h 939560"/>
              <a:gd name="connsiteX4" fmla="*/ 0 w 2930695"/>
              <a:gd name="connsiteY4" fmla="*/ 0 h 939560"/>
              <a:gd name="connsiteX0" fmla="*/ 0 w 2930695"/>
              <a:gd name="connsiteY0" fmla="*/ 0 h 940456"/>
              <a:gd name="connsiteX1" fmla="*/ 2930695 w 2930695"/>
              <a:gd name="connsiteY1" fmla="*/ 0 h 940456"/>
              <a:gd name="connsiteX2" fmla="*/ 1557041 w 2930695"/>
              <a:gd name="connsiteY2" fmla="*/ 565720 h 940456"/>
              <a:gd name="connsiteX3" fmla="*/ 640049 w 2930695"/>
              <a:gd name="connsiteY3" fmla="*/ 766159 h 940456"/>
              <a:gd name="connsiteX4" fmla="*/ 0 w 2930695"/>
              <a:gd name="connsiteY4" fmla="*/ 0 h 940456"/>
              <a:gd name="connsiteX0" fmla="*/ 0 w 2930695"/>
              <a:gd name="connsiteY0" fmla="*/ 0 h 1038147"/>
              <a:gd name="connsiteX1" fmla="*/ 2930695 w 2930695"/>
              <a:gd name="connsiteY1" fmla="*/ 0 h 1038147"/>
              <a:gd name="connsiteX2" fmla="*/ 1557041 w 2930695"/>
              <a:gd name="connsiteY2" fmla="*/ 565720 h 1038147"/>
              <a:gd name="connsiteX3" fmla="*/ 640049 w 2930695"/>
              <a:gd name="connsiteY3" fmla="*/ 766159 h 1038147"/>
              <a:gd name="connsiteX4" fmla="*/ 0 w 2930695"/>
              <a:gd name="connsiteY4" fmla="*/ 0 h 1038147"/>
              <a:gd name="connsiteX0" fmla="*/ 0 w 2930695"/>
              <a:gd name="connsiteY0" fmla="*/ 0 h 1038147"/>
              <a:gd name="connsiteX1" fmla="*/ 2930695 w 2930695"/>
              <a:gd name="connsiteY1" fmla="*/ 0 h 1038147"/>
              <a:gd name="connsiteX2" fmla="*/ 1557041 w 2930695"/>
              <a:gd name="connsiteY2" fmla="*/ 565720 h 1038147"/>
              <a:gd name="connsiteX3" fmla="*/ 640049 w 2930695"/>
              <a:gd name="connsiteY3" fmla="*/ 766159 h 1038147"/>
              <a:gd name="connsiteX4" fmla="*/ 0 w 2930695"/>
              <a:gd name="connsiteY4" fmla="*/ 0 h 1038147"/>
              <a:gd name="connsiteX0" fmla="*/ 0 w 2930695"/>
              <a:gd name="connsiteY0" fmla="*/ 0 h 1038147"/>
              <a:gd name="connsiteX1" fmla="*/ 2930695 w 2930695"/>
              <a:gd name="connsiteY1" fmla="*/ 0 h 1038147"/>
              <a:gd name="connsiteX2" fmla="*/ 1558781 w 2930695"/>
              <a:gd name="connsiteY2" fmla="*/ 546614 h 1038147"/>
              <a:gd name="connsiteX3" fmla="*/ 640049 w 2930695"/>
              <a:gd name="connsiteY3" fmla="*/ 766159 h 1038147"/>
              <a:gd name="connsiteX4" fmla="*/ 0 w 2930695"/>
              <a:gd name="connsiteY4" fmla="*/ 0 h 1038147"/>
              <a:gd name="connsiteX0" fmla="*/ 0 w 2930695"/>
              <a:gd name="connsiteY0" fmla="*/ 0 h 1038147"/>
              <a:gd name="connsiteX1" fmla="*/ 2930695 w 2930695"/>
              <a:gd name="connsiteY1" fmla="*/ 0 h 1038147"/>
              <a:gd name="connsiteX2" fmla="*/ 1558781 w 2930695"/>
              <a:gd name="connsiteY2" fmla="*/ 546614 h 1038147"/>
              <a:gd name="connsiteX3" fmla="*/ 640049 w 2930695"/>
              <a:gd name="connsiteY3" fmla="*/ 766159 h 1038147"/>
              <a:gd name="connsiteX4" fmla="*/ 0 w 2930695"/>
              <a:gd name="connsiteY4" fmla="*/ 0 h 1038147"/>
              <a:gd name="connsiteX0" fmla="*/ 0 w 2930695"/>
              <a:gd name="connsiteY0" fmla="*/ 0 h 1012609"/>
              <a:gd name="connsiteX1" fmla="*/ 2930695 w 2930695"/>
              <a:gd name="connsiteY1" fmla="*/ 0 h 1012609"/>
              <a:gd name="connsiteX2" fmla="*/ 1558781 w 2930695"/>
              <a:gd name="connsiteY2" fmla="*/ 546614 h 1012609"/>
              <a:gd name="connsiteX3" fmla="*/ 640049 w 2930695"/>
              <a:gd name="connsiteY3" fmla="*/ 766159 h 1012609"/>
              <a:gd name="connsiteX4" fmla="*/ 0 w 2930695"/>
              <a:gd name="connsiteY4" fmla="*/ 0 h 1012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695" h="1012609">
                <a:moveTo>
                  <a:pt x="0" y="0"/>
                </a:moveTo>
                <a:lnTo>
                  <a:pt x="2930695" y="0"/>
                </a:lnTo>
                <a:cubicBezTo>
                  <a:pt x="2369316" y="163133"/>
                  <a:pt x="1931923" y="362314"/>
                  <a:pt x="1558781" y="546614"/>
                </a:cubicBezTo>
                <a:cubicBezTo>
                  <a:pt x="1185639" y="730914"/>
                  <a:pt x="969389" y="1012609"/>
                  <a:pt x="640049" y="766159"/>
                </a:cubicBezTo>
                <a:cubicBezTo>
                  <a:pt x="434246" y="591862"/>
                  <a:pt x="273931" y="256755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7800000"/>
            </a:lightRig>
          </a:scene3d>
          <a:sp3d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Freeform 12"/>
          <p:cNvSpPr/>
          <p:nvPr/>
        </p:nvSpPr>
        <p:spPr bwMode="ltGray">
          <a:xfrm flipV="1">
            <a:off x="316353" y="6065126"/>
            <a:ext cx="3852524" cy="802209"/>
          </a:xfrm>
          <a:custGeom>
            <a:avLst/>
            <a:gdLst>
              <a:gd name="connsiteX0" fmla="*/ 0 w 2930695"/>
              <a:gd name="connsiteY0" fmla="*/ 0 h 559601"/>
              <a:gd name="connsiteX1" fmla="*/ 2930695 w 2930695"/>
              <a:gd name="connsiteY1" fmla="*/ 0 h 559601"/>
              <a:gd name="connsiteX2" fmla="*/ 1511500 w 2930695"/>
              <a:gd name="connsiteY2" fmla="*/ 559601 h 559601"/>
              <a:gd name="connsiteX3" fmla="*/ 556717 w 2930695"/>
              <a:gd name="connsiteY3" fmla="*/ 522102 h 559601"/>
              <a:gd name="connsiteX4" fmla="*/ 0 w 2930695"/>
              <a:gd name="connsiteY4" fmla="*/ 0 h 559601"/>
              <a:gd name="connsiteX0" fmla="*/ 0 w 3182612"/>
              <a:gd name="connsiteY0" fmla="*/ 0 h 646618"/>
              <a:gd name="connsiteX1" fmla="*/ 2930695 w 3182612"/>
              <a:gd name="connsiteY1" fmla="*/ 0 h 646618"/>
              <a:gd name="connsiteX2" fmla="*/ 1511500 w 3182612"/>
              <a:gd name="connsiteY2" fmla="*/ 559601 h 646618"/>
              <a:gd name="connsiteX3" fmla="*/ 556717 w 3182612"/>
              <a:gd name="connsiteY3" fmla="*/ 522102 h 646618"/>
              <a:gd name="connsiteX4" fmla="*/ 0 w 3182612"/>
              <a:gd name="connsiteY4" fmla="*/ 0 h 646618"/>
              <a:gd name="connsiteX0" fmla="*/ 395663 w 3578275"/>
              <a:gd name="connsiteY0" fmla="*/ 0 h 646618"/>
              <a:gd name="connsiteX1" fmla="*/ 3326358 w 3578275"/>
              <a:gd name="connsiteY1" fmla="*/ 0 h 646618"/>
              <a:gd name="connsiteX2" fmla="*/ 1907163 w 3578275"/>
              <a:gd name="connsiteY2" fmla="*/ 559601 h 646618"/>
              <a:gd name="connsiteX3" fmla="*/ 952380 w 3578275"/>
              <a:gd name="connsiteY3" fmla="*/ 522102 h 646618"/>
              <a:gd name="connsiteX4" fmla="*/ 395663 w 3578275"/>
              <a:gd name="connsiteY4" fmla="*/ 0 h 646618"/>
              <a:gd name="connsiteX0" fmla="*/ 0 w 3182612"/>
              <a:gd name="connsiteY0" fmla="*/ 0 h 646618"/>
              <a:gd name="connsiteX1" fmla="*/ 2930695 w 3182612"/>
              <a:gd name="connsiteY1" fmla="*/ 0 h 646618"/>
              <a:gd name="connsiteX2" fmla="*/ 1511500 w 3182612"/>
              <a:gd name="connsiteY2" fmla="*/ 559601 h 646618"/>
              <a:gd name="connsiteX3" fmla="*/ 556717 w 3182612"/>
              <a:gd name="connsiteY3" fmla="*/ 522102 h 646618"/>
              <a:gd name="connsiteX4" fmla="*/ 0 w 3182612"/>
              <a:gd name="connsiteY4" fmla="*/ 0 h 646618"/>
              <a:gd name="connsiteX0" fmla="*/ 0 w 3182612"/>
              <a:gd name="connsiteY0" fmla="*/ 0 h 735921"/>
              <a:gd name="connsiteX1" fmla="*/ 2930695 w 3182612"/>
              <a:gd name="connsiteY1" fmla="*/ 0 h 735921"/>
              <a:gd name="connsiteX2" fmla="*/ 1511500 w 3182612"/>
              <a:gd name="connsiteY2" fmla="*/ 559601 h 735921"/>
              <a:gd name="connsiteX3" fmla="*/ 556717 w 3182612"/>
              <a:gd name="connsiteY3" fmla="*/ 522102 h 735921"/>
              <a:gd name="connsiteX4" fmla="*/ 0 w 3182612"/>
              <a:gd name="connsiteY4" fmla="*/ 0 h 735921"/>
              <a:gd name="connsiteX0" fmla="*/ 0 w 3182612"/>
              <a:gd name="connsiteY0" fmla="*/ 0 h 753517"/>
              <a:gd name="connsiteX1" fmla="*/ 2930695 w 3182612"/>
              <a:gd name="connsiteY1" fmla="*/ 0 h 753517"/>
              <a:gd name="connsiteX2" fmla="*/ 1511500 w 3182612"/>
              <a:gd name="connsiteY2" fmla="*/ 559601 h 753517"/>
              <a:gd name="connsiteX3" fmla="*/ 556717 w 3182612"/>
              <a:gd name="connsiteY3" fmla="*/ 522102 h 753517"/>
              <a:gd name="connsiteX4" fmla="*/ 0 w 3182612"/>
              <a:gd name="connsiteY4" fmla="*/ 0 h 753517"/>
              <a:gd name="connsiteX0" fmla="*/ 0 w 2930695"/>
              <a:gd name="connsiteY0" fmla="*/ 0 h 753517"/>
              <a:gd name="connsiteX1" fmla="*/ 2930695 w 2930695"/>
              <a:gd name="connsiteY1" fmla="*/ 0 h 753517"/>
              <a:gd name="connsiteX2" fmla="*/ 1511500 w 2930695"/>
              <a:gd name="connsiteY2" fmla="*/ 559601 h 753517"/>
              <a:gd name="connsiteX3" fmla="*/ 556717 w 2930695"/>
              <a:gd name="connsiteY3" fmla="*/ 522102 h 753517"/>
              <a:gd name="connsiteX4" fmla="*/ 0 w 2930695"/>
              <a:gd name="connsiteY4" fmla="*/ 0 h 753517"/>
              <a:gd name="connsiteX0" fmla="*/ 0 w 2930695"/>
              <a:gd name="connsiteY0" fmla="*/ 0 h 753517"/>
              <a:gd name="connsiteX1" fmla="*/ 2930695 w 2930695"/>
              <a:gd name="connsiteY1" fmla="*/ 0 h 753517"/>
              <a:gd name="connsiteX2" fmla="*/ 1511500 w 2930695"/>
              <a:gd name="connsiteY2" fmla="*/ 559601 h 753517"/>
              <a:gd name="connsiteX3" fmla="*/ 556717 w 2930695"/>
              <a:gd name="connsiteY3" fmla="*/ 522102 h 753517"/>
              <a:gd name="connsiteX4" fmla="*/ 0 w 2930695"/>
              <a:gd name="connsiteY4" fmla="*/ 0 h 753517"/>
              <a:gd name="connsiteX0" fmla="*/ 0 w 2930695"/>
              <a:gd name="connsiteY0" fmla="*/ 0 h 759635"/>
              <a:gd name="connsiteX1" fmla="*/ 2930695 w 2930695"/>
              <a:gd name="connsiteY1" fmla="*/ 0 h 759635"/>
              <a:gd name="connsiteX2" fmla="*/ 1557041 w 2930695"/>
              <a:gd name="connsiteY2" fmla="*/ 565720 h 759635"/>
              <a:gd name="connsiteX3" fmla="*/ 556717 w 2930695"/>
              <a:gd name="connsiteY3" fmla="*/ 522102 h 759635"/>
              <a:gd name="connsiteX4" fmla="*/ 0 w 2930695"/>
              <a:gd name="connsiteY4" fmla="*/ 0 h 759635"/>
              <a:gd name="connsiteX0" fmla="*/ 0 w 2930695"/>
              <a:gd name="connsiteY0" fmla="*/ 0 h 759636"/>
              <a:gd name="connsiteX1" fmla="*/ 2930695 w 2930695"/>
              <a:gd name="connsiteY1" fmla="*/ 0 h 759636"/>
              <a:gd name="connsiteX2" fmla="*/ 1557041 w 2930695"/>
              <a:gd name="connsiteY2" fmla="*/ 565720 h 759636"/>
              <a:gd name="connsiteX3" fmla="*/ 556717 w 2930695"/>
              <a:gd name="connsiteY3" fmla="*/ 522102 h 759636"/>
              <a:gd name="connsiteX4" fmla="*/ 0 w 2930695"/>
              <a:gd name="connsiteY4" fmla="*/ 0 h 759636"/>
              <a:gd name="connsiteX0" fmla="*/ 0 w 2930695"/>
              <a:gd name="connsiteY0" fmla="*/ 0 h 659258"/>
              <a:gd name="connsiteX1" fmla="*/ 2930695 w 2930695"/>
              <a:gd name="connsiteY1" fmla="*/ 0 h 659258"/>
              <a:gd name="connsiteX2" fmla="*/ 1557041 w 2930695"/>
              <a:gd name="connsiteY2" fmla="*/ 565720 h 659258"/>
              <a:gd name="connsiteX3" fmla="*/ 704243 w 2930695"/>
              <a:gd name="connsiteY3" fmla="*/ 561230 h 659258"/>
              <a:gd name="connsiteX4" fmla="*/ 0 w 2930695"/>
              <a:gd name="connsiteY4" fmla="*/ 0 h 659258"/>
              <a:gd name="connsiteX0" fmla="*/ 0 w 2930695"/>
              <a:gd name="connsiteY0" fmla="*/ 0 h 659709"/>
              <a:gd name="connsiteX1" fmla="*/ 2930695 w 2930695"/>
              <a:gd name="connsiteY1" fmla="*/ 0 h 659709"/>
              <a:gd name="connsiteX2" fmla="*/ 1557041 w 2930695"/>
              <a:gd name="connsiteY2" fmla="*/ 565720 h 659709"/>
              <a:gd name="connsiteX3" fmla="*/ 739391 w 2930695"/>
              <a:gd name="connsiteY3" fmla="*/ 563932 h 659709"/>
              <a:gd name="connsiteX4" fmla="*/ 0 w 2930695"/>
              <a:gd name="connsiteY4" fmla="*/ 0 h 659709"/>
              <a:gd name="connsiteX0" fmla="*/ 0 w 2930695"/>
              <a:gd name="connsiteY0" fmla="*/ 0 h 736437"/>
              <a:gd name="connsiteX1" fmla="*/ 2930695 w 2930695"/>
              <a:gd name="connsiteY1" fmla="*/ 0 h 736437"/>
              <a:gd name="connsiteX2" fmla="*/ 1557041 w 2930695"/>
              <a:gd name="connsiteY2" fmla="*/ 565720 h 736437"/>
              <a:gd name="connsiteX3" fmla="*/ 739391 w 2930695"/>
              <a:gd name="connsiteY3" fmla="*/ 563932 h 736437"/>
              <a:gd name="connsiteX4" fmla="*/ 0 w 2930695"/>
              <a:gd name="connsiteY4" fmla="*/ 0 h 736437"/>
              <a:gd name="connsiteX0" fmla="*/ 0 w 2930695"/>
              <a:gd name="connsiteY0" fmla="*/ 0 h 736437"/>
              <a:gd name="connsiteX1" fmla="*/ 2930695 w 2930695"/>
              <a:gd name="connsiteY1" fmla="*/ 0 h 736437"/>
              <a:gd name="connsiteX2" fmla="*/ 1557041 w 2930695"/>
              <a:gd name="connsiteY2" fmla="*/ 565720 h 736437"/>
              <a:gd name="connsiteX3" fmla="*/ 739391 w 2930695"/>
              <a:gd name="connsiteY3" fmla="*/ 563932 h 736437"/>
              <a:gd name="connsiteX4" fmla="*/ 0 w 2930695"/>
              <a:gd name="connsiteY4" fmla="*/ 0 h 736437"/>
              <a:gd name="connsiteX0" fmla="*/ 0 w 2930695"/>
              <a:gd name="connsiteY0" fmla="*/ 0 h 761578"/>
              <a:gd name="connsiteX1" fmla="*/ 2930695 w 2930695"/>
              <a:gd name="connsiteY1" fmla="*/ 0 h 761578"/>
              <a:gd name="connsiteX2" fmla="*/ 1557041 w 2930695"/>
              <a:gd name="connsiteY2" fmla="*/ 565720 h 761578"/>
              <a:gd name="connsiteX3" fmla="*/ 739391 w 2930695"/>
              <a:gd name="connsiteY3" fmla="*/ 563932 h 761578"/>
              <a:gd name="connsiteX4" fmla="*/ 0 w 2930695"/>
              <a:gd name="connsiteY4" fmla="*/ 0 h 761578"/>
              <a:gd name="connsiteX0" fmla="*/ 0 w 2930695"/>
              <a:gd name="connsiteY0" fmla="*/ 0 h 938664"/>
              <a:gd name="connsiteX1" fmla="*/ 2930695 w 2930695"/>
              <a:gd name="connsiteY1" fmla="*/ 0 h 938664"/>
              <a:gd name="connsiteX2" fmla="*/ 1557041 w 2930695"/>
              <a:gd name="connsiteY2" fmla="*/ 565720 h 938664"/>
              <a:gd name="connsiteX3" fmla="*/ 640049 w 2930695"/>
              <a:gd name="connsiteY3" fmla="*/ 766159 h 938664"/>
              <a:gd name="connsiteX4" fmla="*/ 0 w 2930695"/>
              <a:gd name="connsiteY4" fmla="*/ 0 h 938664"/>
              <a:gd name="connsiteX0" fmla="*/ 0 w 2930695"/>
              <a:gd name="connsiteY0" fmla="*/ 0 h 938664"/>
              <a:gd name="connsiteX1" fmla="*/ 2930695 w 2930695"/>
              <a:gd name="connsiteY1" fmla="*/ 0 h 938664"/>
              <a:gd name="connsiteX2" fmla="*/ 1557041 w 2930695"/>
              <a:gd name="connsiteY2" fmla="*/ 565720 h 938664"/>
              <a:gd name="connsiteX3" fmla="*/ 640049 w 2930695"/>
              <a:gd name="connsiteY3" fmla="*/ 766159 h 938664"/>
              <a:gd name="connsiteX4" fmla="*/ 0 w 2930695"/>
              <a:gd name="connsiteY4" fmla="*/ 0 h 938664"/>
              <a:gd name="connsiteX0" fmla="*/ 0 w 2930695"/>
              <a:gd name="connsiteY0" fmla="*/ 0 h 939560"/>
              <a:gd name="connsiteX1" fmla="*/ 2930695 w 2930695"/>
              <a:gd name="connsiteY1" fmla="*/ 0 h 939560"/>
              <a:gd name="connsiteX2" fmla="*/ 1557041 w 2930695"/>
              <a:gd name="connsiteY2" fmla="*/ 565720 h 939560"/>
              <a:gd name="connsiteX3" fmla="*/ 640049 w 2930695"/>
              <a:gd name="connsiteY3" fmla="*/ 766159 h 939560"/>
              <a:gd name="connsiteX4" fmla="*/ 0 w 2930695"/>
              <a:gd name="connsiteY4" fmla="*/ 0 h 939560"/>
              <a:gd name="connsiteX0" fmla="*/ 0 w 2930695"/>
              <a:gd name="connsiteY0" fmla="*/ 0 h 940456"/>
              <a:gd name="connsiteX1" fmla="*/ 2930695 w 2930695"/>
              <a:gd name="connsiteY1" fmla="*/ 0 h 940456"/>
              <a:gd name="connsiteX2" fmla="*/ 1557041 w 2930695"/>
              <a:gd name="connsiteY2" fmla="*/ 565720 h 940456"/>
              <a:gd name="connsiteX3" fmla="*/ 640049 w 2930695"/>
              <a:gd name="connsiteY3" fmla="*/ 766159 h 940456"/>
              <a:gd name="connsiteX4" fmla="*/ 0 w 2930695"/>
              <a:gd name="connsiteY4" fmla="*/ 0 h 940456"/>
              <a:gd name="connsiteX0" fmla="*/ 0 w 2930695"/>
              <a:gd name="connsiteY0" fmla="*/ 0 h 1038147"/>
              <a:gd name="connsiteX1" fmla="*/ 2930695 w 2930695"/>
              <a:gd name="connsiteY1" fmla="*/ 0 h 1038147"/>
              <a:gd name="connsiteX2" fmla="*/ 1557041 w 2930695"/>
              <a:gd name="connsiteY2" fmla="*/ 565720 h 1038147"/>
              <a:gd name="connsiteX3" fmla="*/ 640049 w 2930695"/>
              <a:gd name="connsiteY3" fmla="*/ 766159 h 1038147"/>
              <a:gd name="connsiteX4" fmla="*/ 0 w 2930695"/>
              <a:gd name="connsiteY4" fmla="*/ 0 h 1038147"/>
              <a:gd name="connsiteX0" fmla="*/ 0 w 2930695"/>
              <a:gd name="connsiteY0" fmla="*/ 0 h 1038147"/>
              <a:gd name="connsiteX1" fmla="*/ 2930695 w 2930695"/>
              <a:gd name="connsiteY1" fmla="*/ 0 h 1038147"/>
              <a:gd name="connsiteX2" fmla="*/ 1557041 w 2930695"/>
              <a:gd name="connsiteY2" fmla="*/ 565720 h 1038147"/>
              <a:gd name="connsiteX3" fmla="*/ 640049 w 2930695"/>
              <a:gd name="connsiteY3" fmla="*/ 766159 h 1038147"/>
              <a:gd name="connsiteX4" fmla="*/ 0 w 2930695"/>
              <a:gd name="connsiteY4" fmla="*/ 0 h 1038147"/>
              <a:gd name="connsiteX0" fmla="*/ 0 w 2930695"/>
              <a:gd name="connsiteY0" fmla="*/ 0 h 1038147"/>
              <a:gd name="connsiteX1" fmla="*/ 2930695 w 2930695"/>
              <a:gd name="connsiteY1" fmla="*/ 0 h 1038147"/>
              <a:gd name="connsiteX2" fmla="*/ 1558781 w 2930695"/>
              <a:gd name="connsiteY2" fmla="*/ 546614 h 1038147"/>
              <a:gd name="connsiteX3" fmla="*/ 640049 w 2930695"/>
              <a:gd name="connsiteY3" fmla="*/ 766159 h 1038147"/>
              <a:gd name="connsiteX4" fmla="*/ 0 w 2930695"/>
              <a:gd name="connsiteY4" fmla="*/ 0 h 1038147"/>
              <a:gd name="connsiteX0" fmla="*/ 0 w 2930695"/>
              <a:gd name="connsiteY0" fmla="*/ 0 h 1038147"/>
              <a:gd name="connsiteX1" fmla="*/ 2930695 w 2930695"/>
              <a:gd name="connsiteY1" fmla="*/ 0 h 1038147"/>
              <a:gd name="connsiteX2" fmla="*/ 1558781 w 2930695"/>
              <a:gd name="connsiteY2" fmla="*/ 546614 h 1038147"/>
              <a:gd name="connsiteX3" fmla="*/ 640049 w 2930695"/>
              <a:gd name="connsiteY3" fmla="*/ 766159 h 1038147"/>
              <a:gd name="connsiteX4" fmla="*/ 0 w 2930695"/>
              <a:gd name="connsiteY4" fmla="*/ 0 h 1038147"/>
              <a:gd name="connsiteX0" fmla="*/ 0 w 2930695"/>
              <a:gd name="connsiteY0" fmla="*/ 0 h 1012609"/>
              <a:gd name="connsiteX1" fmla="*/ 2930695 w 2930695"/>
              <a:gd name="connsiteY1" fmla="*/ 0 h 1012609"/>
              <a:gd name="connsiteX2" fmla="*/ 1558781 w 2930695"/>
              <a:gd name="connsiteY2" fmla="*/ 546614 h 1012609"/>
              <a:gd name="connsiteX3" fmla="*/ 640049 w 2930695"/>
              <a:gd name="connsiteY3" fmla="*/ 766159 h 1012609"/>
              <a:gd name="connsiteX4" fmla="*/ 0 w 2930695"/>
              <a:gd name="connsiteY4" fmla="*/ 0 h 1012609"/>
              <a:gd name="connsiteX0" fmla="*/ 0 w 2930695"/>
              <a:gd name="connsiteY0" fmla="*/ 0 h 1019615"/>
              <a:gd name="connsiteX1" fmla="*/ 2930695 w 2930695"/>
              <a:gd name="connsiteY1" fmla="*/ 0 h 1019615"/>
              <a:gd name="connsiteX2" fmla="*/ 1558781 w 2930695"/>
              <a:gd name="connsiteY2" fmla="*/ 546614 h 1019615"/>
              <a:gd name="connsiteX3" fmla="*/ 609196 w 2930695"/>
              <a:gd name="connsiteY3" fmla="*/ 773165 h 1019615"/>
              <a:gd name="connsiteX4" fmla="*/ 0 w 2930695"/>
              <a:gd name="connsiteY4" fmla="*/ 0 h 1019615"/>
              <a:gd name="connsiteX0" fmla="*/ 0 w 2930695"/>
              <a:gd name="connsiteY0" fmla="*/ 0 h 1019615"/>
              <a:gd name="connsiteX1" fmla="*/ 2930695 w 2930695"/>
              <a:gd name="connsiteY1" fmla="*/ 0 h 1019615"/>
              <a:gd name="connsiteX2" fmla="*/ 1558781 w 2930695"/>
              <a:gd name="connsiteY2" fmla="*/ 546614 h 1019615"/>
              <a:gd name="connsiteX3" fmla="*/ 609196 w 2930695"/>
              <a:gd name="connsiteY3" fmla="*/ 773165 h 1019615"/>
              <a:gd name="connsiteX4" fmla="*/ 0 w 2930695"/>
              <a:gd name="connsiteY4" fmla="*/ 0 h 1019615"/>
              <a:gd name="connsiteX0" fmla="*/ 0 w 2930695"/>
              <a:gd name="connsiteY0" fmla="*/ 0 h 1019615"/>
              <a:gd name="connsiteX1" fmla="*/ 2930695 w 2930695"/>
              <a:gd name="connsiteY1" fmla="*/ 0 h 1019615"/>
              <a:gd name="connsiteX2" fmla="*/ 1542035 w 2930695"/>
              <a:gd name="connsiteY2" fmla="*/ 592680 h 1019615"/>
              <a:gd name="connsiteX3" fmla="*/ 609196 w 2930695"/>
              <a:gd name="connsiteY3" fmla="*/ 773165 h 1019615"/>
              <a:gd name="connsiteX4" fmla="*/ 0 w 2930695"/>
              <a:gd name="connsiteY4" fmla="*/ 0 h 1019615"/>
              <a:gd name="connsiteX0" fmla="*/ 0 w 2930695"/>
              <a:gd name="connsiteY0" fmla="*/ 0 h 1019615"/>
              <a:gd name="connsiteX1" fmla="*/ 2930695 w 2930695"/>
              <a:gd name="connsiteY1" fmla="*/ 0 h 1019615"/>
              <a:gd name="connsiteX2" fmla="*/ 1542035 w 2930695"/>
              <a:gd name="connsiteY2" fmla="*/ 592680 h 1019615"/>
              <a:gd name="connsiteX3" fmla="*/ 609196 w 2930695"/>
              <a:gd name="connsiteY3" fmla="*/ 773165 h 1019615"/>
              <a:gd name="connsiteX4" fmla="*/ 0 w 2930695"/>
              <a:gd name="connsiteY4" fmla="*/ 0 h 1019615"/>
              <a:gd name="connsiteX0" fmla="*/ 0 w 2930695"/>
              <a:gd name="connsiteY0" fmla="*/ 0 h 1019615"/>
              <a:gd name="connsiteX1" fmla="*/ 2930695 w 2930695"/>
              <a:gd name="connsiteY1" fmla="*/ 0 h 1019615"/>
              <a:gd name="connsiteX2" fmla="*/ 1542035 w 2930695"/>
              <a:gd name="connsiteY2" fmla="*/ 592680 h 1019615"/>
              <a:gd name="connsiteX3" fmla="*/ 609196 w 2930695"/>
              <a:gd name="connsiteY3" fmla="*/ 773165 h 1019615"/>
              <a:gd name="connsiteX4" fmla="*/ 0 w 2930695"/>
              <a:gd name="connsiteY4" fmla="*/ 0 h 1019615"/>
              <a:gd name="connsiteX0" fmla="*/ 0 w 2987052"/>
              <a:gd name="connsiteY0" fmla="*/ 1861 h 1021476"/>
              <a:gd name="connsiteX1" fmla="*/ 2987052 w 2987052"/>
              <a:gd name="connsiteY1" fmla="*/ 0 h 1021476"/>
              <a:gd name="connsiteX2" fmla="*/ 1542035 w 2987052"/>
              <a:gd name="connsiteY2" fmla="*/ 594541 h 1021476"/>
              <a:gd name="connsiteX3" fmla="*/ 609196 w 2987052"/>
              <a:gd name="connsiteY3" fmla="*/ 775026 h 1021476"/>
              <a:gd name="connsiteX4" fmla="*/ 0 w 2987052"/>
              <a:gd name="connsiteY4" fmla="*/ 1861 h 1021476"/>
              <a:gd name="connsiteX0" fmla="*/ 0 w 2987052"/>
              <a:gd name="connsiteY0" fmla="*/ 1861 h 1021476"/>
              <a:gd name="connsiteX1" fmla="*/ 2987052 w 2987052"/>
              <a:gd name="connsiteY1" fmla="*/ 0 h 1021476"/>
              <a:gd name="connsiteX2" fmla="*/ 1542035 w 2987052"/>
              <a:gd name="connsiteY2" fmla="*/ 594541 h 1021476"/>
              <a:gd name="connsiteX3" fmla="*/ 609196 w 2987052"/>
              <a:gd name="connsiteY3" fmla="*/ 775026 h 1021476"/>
              <a:gd name="connsiteX4" fmla="*/ 0 w 2987052"/>
              <a:gd name="connsiteY4" fmla="*/ 1861 h 1021476"/>
              <a:gd name="connsiteX0" fmla="*/ 0 w 2987052"/>
              <a:gd name="connsiteY0" fmla="*/ 1861 h 1021476"/>
              <a:gd name="connsiteX1" fmla="*/ 2987052 w 2987052"/>
              <a:gd name="connsiteY1" fmla="*/ 0 h 1021476"/>
              <a:gd name="connsiteX2" fmla="*/ 1542035 w 2987052"/>
              <a:gd name="connsiteY2" fmla="*/ 594541 h 1021476"/>
              <a:gd name="connsiteX3" fmla="*/ 609196 w 2987052"/>
              <a:gd name="connsiteY3" fmla="*/ 775026 h 1021476"/>
              <a:gd name="connsiteX4" fmla="*/ 0 w 2987052"/>
              <a:gd name="connsiteY4" fmla="*/ 1861 h 1021476"/>
              <a:gd name="connsiteX0" fmla="*/ 0 w 2987052"/>
              <a:gd name="connsiteY0" fmla="*/ 1861 h 1021476"/>
              <a:gd name="connsiteX1" fmla="*/ 2987052 w 2987052"/>
              <a:gd name="connsiteY1" fmla="*/ 0 h 1021476"/>
              <a:gd name="connsiteX2" fmla="*/ 1542035 w 2987052"/>
              <a:gd name="connsiteY2" fmla="*/ 594541 h 1021476"/>
              <a:gd name="connsiteX3" fmla="*/ 609196 w 2987052"/>
              <a:gd name="connsiteY3" fmla="*/ 775026 h 1021476"/>
              <a:gd name="connsiteX4" fmla="*/ 0 w 2987052"/>
              <a:gd name="connsiteY4" fmla="*/ 1861 h 1021476"/>
              <a:gd name="connsiteX0" fmla="*/ 0 w 2987052"/>
              <a:gd name="connsiteY0" fmla="*/ 1861 h 989277"/>
              <a:gd name="connsiteX1" fmla="*/ 2987052 w 2987052"/>
              <a:gd name="connsiteY1" fmla="*/ 0 h 989277"/>
              <a:gd name="connsiteX2" fmla="*/ 1542035 w 2987052"/>
              <a:gd name="connsiteY2" fmla="*/ 594541 h 989277"/>
              <a:gd name="connsiteX3" fmla="*/ 609196 w 2987052"/>
              <a:gd name="connsiteY3" fmla="*/ 775026 h 989277"/>
              <a:gd name="connsiteX4" fmla="*/ 0 w 2987052"/>
              <a:gd name="connsiteY4" fmla="*/ 1861 h 989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7052" h="989277">
                <a:moveTo>
                  <a:pt x="0" y="1861"/>
                </a:moveTo>
                <a:lnTo>
                  <a:pt x="2987052" y="0"/>
                </a:lnTo>
                <a:cubicBezTo>
                  <a:pt x="2259403" y="231765"/>
                  <a:pt x="1909957" y="389861"/>
                  <a:pt x="1542035" y="594541"/>
                </a:cubicBezTo>
                <a:cubicBezTo>
                  <a:pt x="1174113" y="799221"/>
                  <a:pt x="890611" y="989277"/>
                  <a:pt x="609196" y="775026"/>
                </a:cubicBezTo>
                <a:cubicBezTo>
                  <a:pt x="403393" y="600729"/>
                  <a:pt x="230262" y="329225"/>
                  <a:pt x="0" y="1861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7800000"/>
            </a:lightRig>
          </a:scene3d>
          <a:sp3d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Freeform 13"/>
          <p:cNvSpPr/>
          <p:nvPr/>
        </p:nvSpPr>
        <p:spPr bwMode="ltGray">
          <a:xfrm flipH="1" flipV="1">
            <a:off x="0" y="4779980"/>
            <a:ext cx="940525" cy="2062054"/>
          </a:xfrm>
          <a:custGeom>
            <a:avLst/>
            <a:gdLst>
              <a:gd name="connsiteX0" fmla="*/ 554276 w 560540"/>
              <a:gd name="connsiteY0" fmla="*/ 0 h 1869510"/>
              <a:gd name="connsiteX1" fmla="*/ 560540 w 560540"/>
              <a:gd name="connsiteY1" fmla="*/ 1869510 h 1869510"/>
              <a:gd name="connsiteX2" fmla="*/ 0 w 560540"/>
              <a:gd name="connsiteY2" fmla="*/ 1168052 h 1869510"/>
              <a:gd name="connsiteX3" fmla="*/ 6263 w 560540"/>
              <a:gd name="connsiteY3" fmla="*/ 466595 h 1869510"/>
              <a:gd name="connsiteX4" fmla="*/ 554276 w 56054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  <a:gd name="connsiteX0" fmla="*/ 799654 w 802959"/>
              <a:gd name="connsiteY0" fmla="*/ 0 h 1938933"/>
              <a:gd name="connsiteX1" fmla="*/ 802959 w 802959"/>
              <a:gd name="connsiteY1" fmla="*/ 1938933 h 1938933"/>
              <a:gd name="connsiteX2" fmla="*/ 245378 w 802959"/>
              <a:gd name="connsiteY2" fmla="*/ 1168052 h 1938933"/>
              <a:gd name="connsiteX3" fmla="*/ 288894 w 802959"/>
              <a:gd name="connsiteY3" fmla="*/ 488988 h 1938933"/>
              <a:gd name="connsiteX4" fmla="*/ 799654 w 802959"/>
              <a:gd name="connsiteY4" fmla="*/ 0 h 1938933"/>
              <a:gd name="connsiteX0" fmla="*/ 799653 w 802958"/>
              <a:gd name="connsiteY0" fmla="*/ 0 h 1938933"/>
              <a:gd name="connsiteX1" fmla="*/ 802958 w 802958"/>
              <a:gd name="connsiteY1" fmla="*/ 1938933 h 1938933"/>
              <a:gd name="connsiteX2" fmla="*/ 245377 w 802958"/>
              <a:gd name="connsiteY2" fmla="*/ 1168052 h 1938933"/>
              <a:gd name="connsiteX3" fmla="*/ 288893 w 802958"/>
              <a:gd name="connsiteY3" fmla="*/ 488988 h 1938933"/>
              <a:gd name="connsiteX4" fmla="*/ 799653 w 802958"/>
              <a:gd name="connsiteY4" fmla="*/ 0 h 1938933"/>
              <a:gd name="connsiteX0" fmla="*/ 799653 w 802958"/>
              <a:gd name="connsiteY0" fmla="*/ 0 h 1938933"/>
              <a:gd name="connsiteX1" fmla="*/ 802958 w 802958"/>
              <a:gd name="connsiteY1" fmla="*/ 1938933 h 1938933"/>
              <a:gd name="connsiteX2" fmla="*/ 219704 w 802958"/>
              <a:gd name="connsiteY2" fmla="*/ 1204545 h 1938933"/>
              <a:gd name="connsiteX3" fmla="*/ 288893 w 802958"/>
              <a:gd name="connsiteY3" fmla="*/ 488988 h 1938933"/>
              <a:gd name="connsiteX4" fmla="*/ 799653 w 802958"/>
              <a:gd name="connsiteY4" fmla="*/ 0 h 1938933"/>
              <a:gd name="connsiteX0" fmla="*/ 799653 w 802958"/>
              <a:gd name="connsiteY0" fmla="*/ 0 h 1938933"/>
              <a:gd name="connsiteX1" fmla="*/ 802958 w 802958"/>
              <a:gd name="connsiteY1" fmla="*/ 1938933 h 1938933"/>
              <a:gd name="connsiteX2" fmla="*/ 219704 w 802958"/>
              <a:gd name="connsiteY2" fmla="*/ 1204545 h 1938933"/>
              <a:gd name="connsiteX3" fmla="*/ 288893 w 802958"/>
              <a:gd name="connsiteY3" fmla="*/ 488988 h 1938933"/>
              <a:gd name="connsiteX4" fmla="*/ 799653 w 802958"/>
              <a:gd name="connsiteY4" fmla="*/ 0 h 1938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958" h="1938933">
                <a:moveTo>
                  <a:pt x="799653" y="0"/>
                </a:moveTo>
                <a:cubicBezTo>
                  <a:pt x="800755" y="646311"/>
                  <a:pt x="801856" y="1292622"/>
                  <a:pt x="802958" y="1938933"/>
                </a:cubicBezTo>
                <a:cubicBezTo>
                  <a:pt x="630685" y="1667017"/>
                  <a:pt x="406551" y="1438364"/>
                  <a:pt x="219704" y="1204545"/>
                </a:cubicBezTo>
                <a:cubicBezTo>
                  <a:pt x="113483" y="1073729"/>
                  <a:pt x="0" y="790170"/>
                  <a:pt x="288893" y="488988"/>
                </a:cubicBezTo>
                <a:cubicBezTo>
                  <a:pt x="459146" y="325992"/>
                  <a:pt x="566272" y="205579"/>
                  <a:pt x="799653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81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10800000"/>
            </a:lightRig>
          </a:scene3d>
          <a:sp3d extrusionH="76200"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F65F-ED77-4F9D-90B6-3B9DC0A3F418}" type="datetime1">
              <a:rPr lang="ko-KR" altLang="en-US" smtClean="0"/>
              <a:t>2019-07-13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C055-7752-493D-9F19-E23BBEC8A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7905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D4F5FD-F810-4793-8194-0B35532F4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7580D68-2A66-43D2-81E6-E6F7733D39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C02047-033B-43EB-8E63-EBA3ED996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95FE14-0478-46CF-AF7B-4F16F5146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6BD7C-F39C-499F-BBC0-09882586EF28}" type="datetime1">
              <a:rPr lang="ko-KR" altLang="en-US" smtClean="0"/>
              <a:t>2019-07-13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8A7D78-7D7D-4BE3-9DED-DEE5F8154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F4FB39-7CEE-4667-B7BD-5F5C0FE32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C055-7752-493D-9F19-E23BBEC8A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4216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FC9E91-D8A7-4020-875D-2EDF96E39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00B99A-3AA9-4EA4-B51A-DA671E8CEF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94AFB4-5EDB-4F88-8B8E-443A461DC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B5D2-AA12-4FAE-B51A-31830CF440F1}" type="datetime1">
              <a:rPr lang="ko-KR" altLang="en-US" smtClean="0"/>
              <a:t>2019-07-13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D30CA3-20B8-4085-8CC4-6229C09E9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758D8E-0B5A-4ABF-A3B7-5AB69C3EC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C055-7752-493D-9F19-E23BBEC8A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1181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4377B3E-FF60-433D-974C-5478CCA9A5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25057F-8DB4-4346-80D8-CE6C9ADA9A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027235-8650-41A4-BB40-D6F88B886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5896-9349-46A9-9663-3D15B203AE4C}" type="datetime1">
              <a:rPr lang="ko-KR" altLang="en-US" smtClean="0"/>
              <a:t>2019-07-13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53880A-F512-4319-9C2C-AFBEA46E6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13770F-3044-43E2-81A1-69674F237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C055-7752-493D-9F19-E23BBEC8A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7228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0B8AE-6A14-4BF2-8673-DEE8E757C72F}" type="datetime1">
              <a:rPr lang="ko-KR" altLang="en-US" smtClean="0"/>
              <a:t>2019-07-13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524C055-7752-493D-9F19-E23BBEC8A13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7212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F4D37-B6A9-453B-816F-933B8F2B151D}" type="datetime1">
              <a:rPr lang="ko-KR" altLang="en-US" smtClean="0"/>
              <a:t>2019-07-13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C055-7752-493D-9F19-E23BBEC8A13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8929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168B4-CC72-4BA7-8C01-55D8EC2F7D99}" type="datetime1">
              <a:rPr lang="ko-KR" altLang="en-US" smtClean="0"/>
              <a:t>2019-07-13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C055-7752-493D-9F19-E23BBEC8A13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564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3EA56-333B-4AA0-95ED-36BCBDD0A3ED}" type="datetime1">
              <a:rPr lang="ko-KR" altLang="en-US" smtClean="0"/>
              <a:t>2019-07-13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C055-7752-493D-9F19-E23BBEC8A13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2035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C5948-CF53-43D3-A287-CEF21FDD067D}" type="datetime1">
              <a:rPr lang="ko-KR" altLang="en-US" smtClean="0"/>
              <a:t>2019-07-13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C055-7752-493D-9F19-E23BBEC8A13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51720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B1B18-196A-45DA-AAD1-7F9190D8F7D1}" type="datetime1">
              <a:rPr lang="ko-KR" altLang="en-US" smtClean="0"/>
              <a:t>2019-07-13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C055-7752-493D-9F19-E23BBEC8A13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6869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A2503-36C6-4C32-9F19-DB67E704D656}" type="datetime1">
              <a:rPr lang="ko-KR" altLang="en-US" smtClean="0"/>
              <a:t>2019-07-13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C055-7752-493D-9F19-E23BBEC8A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802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ltGray">
          <a:xfrm>
            <a:off x="9631680" y="5411"/>
            <a:ext cx="2569187" cy="5929045"/>
          </a:xfrm>
          <a:custGeom>
            <a:avLst/>
            <a:gdLst>
              <a:gd name="connsiteX0" fmla="*/ 609600 w 1676400"/>
              <a:gd name="connsiteY0" fmla="*/ 0 h 5915025"/>
              <a:gd name="connsiteX1" fmla="*/ 0 w 1676400"/>
              <a:gd name="connsiteY1" fmla="*/ 714375 h 5915025"/>
              <a:gd name="connsiteX2" fmla="*/ 19050 w 1676400"/>
              <a:gd name="connsiteY2" fmla="*/ 1438275 h 5915025"/>
              <a:gd name="connsiteX3" fmla="*/ 971550 w 1676400"/>
              <a:gd name="connsiteY3" fmla="*/ 3086100 h 5915025"/>
              <a:gd name="connsiteX4" fmla="*/ 733425 w 1676400"/>
              <a:gd name="connsiteY4" fmla="*/ 4514850 h 5915025"/>
              <a:gd name="connsiteX5" fmla="*/ 1666875 w 1676400"/>
              <a:gd name="connsiteY5" fmla="*/ 5915025 h 5915025"/>
              <a:gd name="connsiteX6" fmla="*/ 1676400 w 1676400"/>
              <a:gd name="connsiteY6" fmla="*/ 0 h 5915025"/>
              <a:gd name="connsiteX7" fmla="*/ 609600 w 1676400"/>
              <a:gd name="connsiteY7" fmla="*/ 0 h 5915025"/>
              <a:gd name="connsiteX0" fmla="*/ 752475 w 1819275"/>
              <a:gd name="connsiteY0" fmla="*/ 0 h 5915025"/>
              <a:gd name="connsiteX1" fmla="*/ 142875 w 1819275"/>
              <a:gd name="connsiteY1" fmla="*/ 714375 h 5915025"/>
              <a:gd name="connsiteX2" fmla="*/ 161925 w 1819275"/>
              <a:gd name="connsiteY2" fmla="*/ 1438275 h 5915025"/>
              <a:gd name="connsiteX3" fmla="*/ 1114425 w 1819275"/>
              <a:gd name="connsiteY3" fmla="*/ 3086100 h 5915025"/>
              <a:gd name="connsiteX4" fmla="*/ 876300 w 1819275"/>
              <a:gd name="connsiteY4" fmla="*/ 4514850 h 5915025"/>
              <a:gd name="connsiteX5" fmla="*/ 1809750 w 1819275"/>
              <a:gd name="connsiteY5" fmla="*/ 5915025 h 5915025"/>
              <a:gd name="connsiteX6" fmla="*/ 1819275 w 1819275"/>
              <a:gd name="connsiteY6" fmla="*/ 0 h 5915025"/>
              <a:gd name="connsiteX7" fmla="*/ 752475 w 1819275"/>
              <a:gd name="connsiteY7" fmla="*/ 0 h 5915025"/>
              <a:gd name="connsiteX0" fmla="*/ 752475 w 1819275"/>
              <a:gd name="connsiteY0" fmla="*/ 0 h 5915025"/>
              <a:gd name="connsiteX1" fmla="*/ 142875 w 1819275"/>
              <a:gd name="connsiteY1" fmla="*/ 714375 h 5915025"/>
              <a:gd name="connsiteX2" fmla="*/ 161925 w 1819275"/>
              <a:gd name="connsiteY2" fmla="*/ 1438275 h 5915025"/>
              <a:gd name="connsiteX3" fmla="*/ 1114425 w 1819275"/>
              <a:gd name="connsiteY3" fmla="*/ 3086100 h 5915025"/>
              <a:gd name="connsiteX4" fmla="*/ 876300 w 1819275"/>
              <a:gd name="connsiteY4" fmla="*/ 4514850 h 5915025"/>
              <a:gd name="connsiteX5" fmla="*/ 1809750 w 1819275"/>
              <a:gd name="connsiteY5" fmla="*/ 5915025 h 5915025"/>
              <a:gd name="connsiteX6" fmla="*/ 1819275 w 1819275"/>
              <a:gd name="connsiteY6" fmla="*/ 0 h 5915025"/>
              <a:gd name="connsiteX7" fmla="*/ 752475 w 1819275"/>
              <a:gd name="connsiteY7" fmla="*/ 0 h 5915025"/>
              <a:gd name="connsiteX0" fmla="*/ 752475 w 1819275"/>
              <a:gd name="connsiteY0" fmla="*/ 0 h 6667500"/>
              <a:gd name="connsiteX1" fmla="*/ 142875 w 1819275"/>
              <a:gd name="connsiteY1" fmla="*/ 714375 h 6667500"/>
              <a:gd name="connsiteX2" fmla="*/ 161925 w 1819275"/>
              <a:gd name="connsiteY2" fmla="*/ 1438275 h 6667500"/>
              <a:gd name="connsiteX3" fmla="*/ 1114425 w 1819275"/>
              <a:gd name="connsiteY3" fmla="*/ 3086100 h 6667500"/>
              <a:gd name="connsiteX4" fmla="*/ 876300 w 1819275"/>
              <a:gd name="connsiteY4" fmla="*/ 4514850 h 6667500"/>
              <a:gd name="connsiteX5" fmla="*/ 1809750 w 1819275"/>
              <a:gd name="connsiteY5" fmla="*/ 5915025 h 6667500"/>
              <a:gd name="connsiteX6" fmla="*/ 1819275 w 1819275"/>
              <a:gd name="connsiteY6" fmla="*/ 0 h 6667500"/>
              <a:gd name="connsiteX7" fmla="*/ 752475 w 1819275"/>
              <a:gd name="connsiteY7" fmla="*/ 0 h 6667500"/>
              <a:gd name="connsiteX0" fmla="*/ 752475 w 1819275"/>
              <a:gd name="connsiteY0" fmla="*/ 0 h 6648220"/>
              <a:gd name="connsiteX1" fmla="*/ 142875 w 1819275"/>
              <a:gd name="connsiteY1" fmla="*/ 714375 h 6648220"/>
              <a:gd name="connsiteX2" fmla="*/ 161925 w 1819275"/>
              <a:gd name="connsiteY2" fmla="*/ 1438275 h 6648220"/>
              <a:gd name="connsiteX3" fmla="*/ 1114425 w 1819275"/>
              <a:gd name="connsiteY3" fmla="*/ 3086100 h 6648220"/>
              <a:gd name="connsiteX4" fmla="*/ 876300 w 1819275"/>
              <a:gd name="connsiteY4" fmla="*/ 4514850 h 6648220"/>
              <a:gd name="connsiteX5" fmla="*/ 1815258 w 1819275"/>
              <a:gd name="connsiteY5" fmla="*/ 5895745 h 6648220"/>
              <a:gd name="connsiteX6" fmla="*/ 1819275 w 1819275"/>
              <a:gd name="connsiteY6" fmla="*/ 0 h 6648220"/>
              <a:gd name="connsiteX7" fmla="*/ 752475 w 1819275"/>
              <a:gd name="connsiteY7" fmla="*/ 0 h 6648220"/>
              <a:gd name="connsiteX0" fmla="*/ 752475 w 1819275"/>
              <a:gd name="connsiteY0" fmla="*/ 0 h 6705140"/>
              <a:gd name="connsiteX1" fmla="*/ 142875 w 1819275"/>
              <a:gd name="connsiteY1" fmla="*/ 714375 h 6705140"/>
              <a:gd name="connsiteX2" fmla="*/ 161925 w 1819275"/>
              <a:gd name="connsiteY2" fmla="*/ 1438275 h 6705140"/>
              <a:gd name="connsiteX3" fmla="*/ 1114425 w 1819275"/>
              <a:gd name="connsiteY3" fmla="*/ 3086100 h 6705140"/>
              <a:gd name="connsiteX4" fmla="*/ 876300 w 1819275"/>
              <a:gd name="connsiteY4" fmla="*/ 4514850 h 6705140"/>
              <a:gd name="connsiteX5" fmla="*/ 1809750 w 1819275"/>
              <a:gd name="connsiteY5" fmla="*/ 5952665 h 6705140"/>
              <a:gd name="connsiteX6" fmla="*/ 1819275 w 1819275"/>
              <a:gd name="connsiteY6" fmla="*/ 0 h 6705140"/>
              <a:gd name="connsiteX7" fmla="*/ 752475 w 1819275"/>
              <a:gd name="connsiteY7" fmla="*/ 0 h 6705140"/>
              <a:gd name="connsiteX0" fmla="*/ 752475 w 1819275"/>
              <a:gd name="connsiteY0" fmla="*/ 0 h 5952665"/>
              <a:gd name="connsiteX1" fmla="*/ 142875 w 1819275"/>
              <a:gd name="connsiteY1" fmla="*/ 714375 h 5952665"/>
              <a:gd name="connsiteX2" fmla="*/ 161925 w 1819275"/>
              <a:gd name="connsiteY2" fmla="*/ 1438275 h 5952665"/>
              <a:gd name="connsiteX3" fmla="*/ 1114425 w 1819275"/>
              <a:gd name="connsiteY3" fmla="*/ 3086100 h 5952665"/>
              <a:gd name="connsiteX4" fmla="*/ 876300 w 1819275"/>
              <a:gd name="connsiteY4" fmla="*/ 4514850 h 5952665"/>
              <a:gd name="connsiteX5" fmla="*/ 1809750 w 1819275"/>
              <a:gd name="connsiteY5" fmla="*/ 5952665 h 5952665"/>
              <a:gd name="connsiteX6" fmla="*/ 1819275 w 1819275"/>
              <a:gd name="connsiteY6" fmla="*/ 0 h 5952665"/>
              <a:gd name="connsiteX7" fmla="*/ 752475 w 1819275"/>
              <a:gd name="connsiteY7" fmla="*/ 0 h 5952665"/>
              <a:gd name="connsiteX0" fmla="*/ 752475 w 1819275"/>
              <a:gd name="connsiteY0" fmla="*/ 0 h 5922369"/>
              <a:gd name="connsiteX1" fmla="*/ 142875 w 1819275"/>
              <a:gd name="connsiteY1" fmla="*/ 714375 h 5922369"/>
              <a:gd name="connsiteX2" fmla="*/ 161925 w 1819275"/>
              <a:gd name="connsiteY2" fmla="*/ 1438275 h 5922369"/>
              <a:gd name="connsiteX3" fmla="*/ 1114425 w 1819275"/>
              <a:gd name="connsiteY3" fmla="*/ 3086100 h 5922369"/>
              <a:gd name="connsiteX4" fmla="*/ 876300 w 1819275"/>
              <a:gd name="connsiteY4" fmla="*/ 4514850 h 5922369"/>
              <a:gd name="connsiteX5" fmla="*/ 1804242 w 1819275"/>
              <a:gd name="connsiteY5" fmla="*/ 5922369 h 5922369"/>
              <a:gd name="connsiteX6" fmla="*/ 1819275 w 1819275"/>
              <a:gd name="connsiteY6" fmla="*/ 0 h 5922369"/>
              <a:gd name="connsiteX7" fmla="*/ 752475 w 1819275"/>
              <a:gd name="connsiteY7" fmla="*/ 0 h 5922369"/>
              <a:gd name="connsiteX0" fmla="*/ 752934 w 1819734"/>
              <a:gd name="connsiteY0" fmla="*/ 0 h 5922369"/>
              <a:gd name="connsiteX1" fmla="*/ 143334 w 1819734"/>
              <a:gd name="connsiteY1" fmla="*/ 714375 h 5922369"/>
              <a:gd name="connsiteX2" fmla="*/ 162384 w 1819734"/>
              <a:gd name="connsiteY2" fmla="*/ 1438275 h 5922369"/>
              <a:gd name="connsiteX3" fmla="*/ 1117638 w 1819734"/>
              <a:gd name="connsiteY3" fmla="*/ 3392736 h 5922369"/>
              <a:gd name="connsiteX4" fmla="*/ 876759 w 1819734"/>
              <a:gd name="connsiteY4" fmla="*/ 4514850 h 5922369"/>
              <a:gd name="connsiteX5" fmla="*/ 1804701 w 1819734"/>
              <a:gd name="connsiteY5" fmla="*/ 5922369 h 5922369"/>
              <a:gd name="connsiteX6" fmla="*/ 1819734 w 1819734"/>
              <a:gd name="connsiteY6" fmla="*/ 0 h 5922369"/>
              <a:gd name="connsiteX7" fmla="*/ 752934 w 1819734"/>
              <a:gd name="connsiteY7" fmla="*/ 0 h 5922369"/>
              <a:gd name="connsiteX0" fmla="*/ 755688 w 1822488"/>
              <a:gd name="connsiteY0" fmla="*/ 0 h 5922369"/>
              <a:gd name="connsiteX1" fmla="*/ 146088 w 1822488"/>
              <a:gd name="connsiteY1" fmla="*/ 714375 h 5922369"/>
              <a:gd name="connsiteX2" fmla="*/ 165138 w 1822488"/>
              <a:gd name="connsiteY2" fmla="*/ 1438275 h 5922369"/>
              <a:gd name="connsiteX3" fmla="*/ 1136917 w 1822488"/>
              <a:gd name="connsiteY3" fmla="*/ 3389982 h 5922369"/>
              <a:gd name="connsiteX4" fmla="*/ 879513 w 1822488"/>
              <a:gd name="connsiteY4" fmla="*/ 4514850 h 5922369"/>
              <a:gd name="connsiteX5" fmla="*/ 1807455 w 1822488"/>
              <a:gd name="connsiteY5" fmla="*/ 5922369 h 5922369"/>
              <a:gd name="connsiteX6" fmla="*/ 1822488 w 1822488"/>
              <a:gd name="connsiteY6" fmla="*/ 0 h 5922369"/>
              <a:gd name="connsiteX7" fmla="*/ 755688 w 1822488"/>
              <a:gd name="connsiteY7" fmla="*/ 0 h 5922369"/>
              <a:gd name="connsiteX0" fmla="*/ 755688 w 1822488"/>
              <a:gd name="connsiteY0" fmla="*/ 0 h 5922369"/>
              <a:gd name="connsiteX1" fmla="*/ 146088 w 1822488"/>
              <a:gd name="connsiteY1" fmla="*/ 714375 h 5922369"/>
              <a:gd name="connsiteX2" fmla="*/ 165138 w 1822488"/>
              <a:gd name="connsiteY2" fmla="*/ 1438275 h 5922369"/>
              <a:gd name="connsiteX3" fmla="*/ 1136917 w 1822488"/>
              <a:gd name="connsiteY3" fmla="*/ 3389982 h 5922369"/>
              <a:gd name="connsiteX4" fmla="*/ 879513 w 1822488"/>
              <a:gd name="connsiteY4" fmla="*/ 4514850 h 5922369"/>
              <a:gd name="connsiteX5" fmla="*/ 1807455 w 1822488"/>
              <a:gd name="connsiteY5" fmla="*/ 5922369 h 5922369"/>
              <a:gd name="connsiteX6" fmla="*/ 1822488 w 1822488"/>
              <a:gd name="connsiteY6" fmla="*/ 0 h 5922369"/>
              <a:gd name="connsiteX7" fmla="*/ 755688 w 1822488"/>
              <a:gd name="connsiteY7" fmla="*/ 0 h 5922369"/>
              <a:gd name="connsiteX0" fmla="*/ 755688 w 1822488"/>
              <a:gd name="connsiteY0" fmla="*/ 0 h 5922369"/>
              <a:gd name="connsiteX1" fmla="*/ 146088 w 1822488"/>
              <a:gd name="connsiteY1" fmla="*/ 714375 h 5922369"/>
              <a:gd name="connsiteX2" fmla="*/ 165138 w 1822488"/>
              <a:gd name="connsiteY2" fmla="*/ 1438275 h 5922369"/>
              <a:gd name="connsiteX3" fmla="*/ 1136917 w 1822488"/>
              <a:gd name="connsiteY3" fmla="*/ 3389982 h 5922369"/>
              <a:gd name="connsiteX4" fmla="*/ 879513 w 1822488"/>
              <a:gd name="connsiteY4" fmla="*/ 4514850 h 5922369"/>
              <a:gd name="connsiteX5" fmla="*/ 1807455 w 1822488"/>
              <a:gd name="connsiteY5" fmla="*/ 5922369 h 5922369"/>
              <a:gd name="connsiteX6" fmla="*/ 1822488 w 1822488"/>
              <a:gd name="connsiteY6" fmla="*/ 0 h 5922369"/>
              <a:gd name="connsiteX7" fmla="*/ 755688 w 1822488"/>
              <a:gd name="connsiteY7" fmla="*/ 0 h 5922369"/>
              <a:gd name="connsiteX0" fmla="*/ 755688 w 1822488"/>
              <a:gd name="connsiteY0" fmla="*/ 0 h 5922369"/>
              <a:gd name="connsiteX1" fmla="*/ 146088 w 1822488"/>
              <a:gd name="connsiteY1" fmla="*/ 714375 h 5922369"/>
              <a:gd name="connsiteX2" fmla="*/ 165138 w 1822488"/>
              <a:gd name="connsiteY2" fmla="*/ 1438275 h 5922369"/>
              <a:gd name="connsiteX3" fmla="*/ 1136917 w 1822488"/>
              <a:gd name="connsiteY3" fmla="*/ 3389982 h 5922369"/>
              <a:gd name="connsiteX4" fmla="*/ 879513 w 1822488"/>
              <a:gd name="connsiteY4" fmla="*/ 4514850 h 5922369"/>
              <a:gd name="connsiteX5" fmla="*/ 1807455 w 1822488"/>
              <a:gd name="connsiteY5" fmla="*/ 5922369 h 5922369"/>
              <a:gd name="connsiteX6" fmla="*/ 1822488 w 1822488"/>
              <a:gd name="connsiteY6" fmla="*/ 0 h 5922369"/>
              <a:gd name="connsiteX7" fmla="*/ 755688 w 1822488"/>
              <a:gd name="connsiteY7" fmla="*/ 0 h 5922369"/>
              <a:gd name="connsiteX0" fmla="*/ 896153 w 1962953"/>
              <a:gd name="connsiteY0" fmla="*/ 0 h 5922369"/>
              <a:gd name="connsiteX1" fmla="*/ 286553 w 1962953"/>
              <a:gd name="connsiteY1" fmla="*/ 714375 h 5922369"/>
              <a:gd name="connsiteX2" fmla="*/ 305603 w 1962953"/>
              <a:gd name="connsiteY2" fmla="*/ 1438275 h 5922369"/>
              <a:gd name="connsiteX3" fmla="*/ 1277382 w 1962953"/>
              <a:gd name="connsiteY3" fmla="*/ 3389982 h 5922369"/>
              <a:gd name="connsiteX4" fmla="*/ 1019978 w 1962953"/>
              <a:gd name="connsiteY4" fmla="*/ 4514850 h 5922369"/>
              <a:gd name="connsiteX5" fmla="*/ 1947920 w 1962953"/>
              <a:gd name="connsiteY5" fmla="*/ 5922369 h 5922369"/>
              <a:gd name="connsiteX6" fmla="*/ 1962953 w 1962953"/>
              <a:gd name="connsiteY6" fmla="*/ 0 h 5922369"/>
              <a:gd name="connsiteX7" fmla="*/ 896153 w 1962953"/>
              <a:gd name="connsiteY7" fmla="*/ 0 h 5922369"/>
              <a:gd name="connsiteX0" fmla="*/ 896153 w 1962953"/>
              <a:gd name="connsiteY0" fmla="*/ 0 h 5922369"/>
              <a:gd name="connsiteX1" fmla="*/ 286553 w 1962953"/>
              <a:gd name="connsiteY1" fmla="*/ 714375 h 5922369"/>
              <a:gd name="connsiteX2" fmla="*/ 305603 w 1962953"/>
              <a:gd name="connsiteY2" fmla="*/ 1438275 h 5922369"/>
              <a:gd name="connsiteX3" fmla="*/ 1277382 w 1962953"/>
              <a:gd name="connsiteY3" fmla="*/ 3389982 h 5922369"/>
              <a:gd name="connsiteX4" fmla="*/ 1019978 w 1962953"/>
              <a:gd name="connsiteY4" fmla="*/ 4514850 h 5922369"/>
              <a:gd name="connsiteX5" fmla="*/ 1947920 w 1962953"/>
              <a:gd name="connsiteY5" fmla="*/ 5922369 h 5922369"/>
              <a:gd name="connsiteX6" fmla="*/ 1962953 w 1962953"/>
              <a:gd name="connsiteY6" fmla="*/ 0 h 5922369"/>
              <a:gd name="connsiteX7" fmla="*/ 896153 w 1962953"/>
              <a:gd name="connsiteY7" fmla="*/ 0 h 5922369"/>
              <a:gd name="connsiteX0" fmla="*/ 896153 w 1962953"/>
              <a:gd name="connsiteY0" fmla="*/ 0 h 5922369"/>
              <a:gd name="connsiteX1" fmla="*/ 286553 w 1962953"/>
              <a:gd name="connsiteY1" fmla="*/ 714375 h 5922369"/>
              <a:gd name="connsiteX2" fmla="*/ 305603 w 1962953"/>
              <a:gd name="connsiteY2" fmla="*/ 1438275 h 5922369"/>
              <a:gd name="connsiteX3" fmla="*/ 1277382 w 1962953"/>
              <a:gd name="connsiteY3" fmla="*/ 3389982 h 5922369"/>
              <a:gd name="connsiteX4" fmla="*/ 1019978 w 1962953"/>
              <a:gd name="connsiteY4" fmla="*/ 4514850 h 5922369"/>
              <a:gd name="connsiteX5" fmla="*/ 1947920 w 1962953"/>
              <a:gd name="connsiteY5" fmla="*/ 5922369 h 5922369"/>
              <a:gd name="connsiteX6" fmla="*/ 1962953 w 1962953"/>
              <a:gd name="connsiteY6" fmla="*/ 0 h 5922369"/>
              <a:gd name="connsiteX7" fmla="*/ 896153 w 1962953"/>
              <a:gd name="connsiteY7" fmla="*/ 0 h 5922369"/>
              <a:gd name="connsiteX0" fmla="*/ 896153 w 1962953"/>
              <a:gd name="connsiteY0" fmla="*/ 0 h 5922369"/>
              <a:gd name="connsiteX1" fmla="*/ 286553 w 1962953"/>
              <a:gd name="connsiteY1" fmla="*/ 714375 h 5922369"/>
              <a:gd name="connsiteX2" fmla="*/ 305603 w 1962953"/>
              <a:gd name="connsiteY2" fmla="*/ 1438275 h 5922369"/>
              <a:gd name="connsiteX3" fmla="*/ 1277382 w 1962953"/>
              <a:gd name="connsiteY3" fmla="*/ 3389982 h 5922369"/>
              <a:gd name="connsiteX4" fmla="*/ 1019978 w 1962953"/>
              <a:gd name="connsiteY4" fmla="*/ 4514850 h 5922369"/>
              <a:gd name="connsiteX5" fmla="*/ 1947920 w 1962953"/>
              <a:gd name="connsiteY5" fmla="*/ 5922369 h 5922369"/>
              <a:gd name="connsiteX6" fmla="*/ 1962953 w 1962953"/>
              <a:gd name="connsiteY6" fmla="*/ 0 h 5922369"/>
              <a:gd name="connsiteX7" fmla="*/ 896153 w 1962953"/>
              <a:gd name="connsiteY7" fmla="*/ 0 h 5922369"/>
              <a:gd name="connsiteX0" fmla="*/ 772290 w 1839090"/>
              <a:gd name="connsiteY0" fmla="*/ 0 h 5922369"/>
              <a:gd name="connsiteX1" fmla="*/ 128721 w 1839090"/>
              <a:gd name="connsiteY1" fmla="*/ 747426 h 5922369"/>
              <a:gd name="connsiteX2" fmla="*/ 181740 w 1839090"/>
              <a:gd name="connsiteY2" fmla="*/ 1438275 h 5922369"/>
              <a:gd name="connsiteX3" fmla="*/ 1153519 w 1839090"/>
              <a:gd name="connsiteY3" fmla="*/ 3389982 h 5922369"/>
              <a:gd name="connsiteX4" fmla="*/ 896115 w 1839090"/>
              <a:gd name="connsiteY4" fmla="*/ 4514850 h 5922369"/>
              <a:gd name="connsiteX5" fmla="*/ 1824057 w 1839090"/>
              <a:gd name="connsiteY5" fmla="*/ 5922369 h 5922369"/>
              <a:gd name="connsiteX6" fmla="*/ 1839090 w 1839090"/>
              <a:gd name="connsiteY6" fmla="*/ 0 h 5922369"/>
              <a:gd name="connsiteX7" fmla="*/ 772290 w 1839090"/>
              <a:gd name="connsiteY7" fmla="*/ 0 h 5922369"/>
              <a:gd name="connsiteX0" fmla="*/ 775044 w 1841844"/>
              <a:gd name="connsiteY0" fmla="*/ 0 h 5922369"/>
              <a:gd name="connsiteX1" fmla="*/ 131475 w 1841844"/>
              <a:gd name="connsiteY1" fmla="*/ 747426 h 5922369"/>
              <a:gd name="connsiteX2" fmla="*/ 184494 w 1841844"/>
              <a:gd name="connsiteY2" fmla="*/ 1438275 h 5922369"/>
              <a:gd name="connsiteX3" fmla="*/ 1156273 w 1841844"/>
              <a:gd name="connsiteY3" fmla="*/ 3389982 h 5922369"/>
              <a:gd name="connsiteX4" fmla="*/ 898869 w 1841844"/>
              <a:gd name="connsiteY4" fmla="*/ 4514850 h 5922369"/>
              <a:gd name="connsiteX5" fmla="*/ 1826811 w 1841844"/>
              <a:gd name="connsiteY5" fmla="*/ 5922369 h 5922369"/>
              <a:gd name="connsiteX6" fmla="*/ 1841844 w 1841844"/>
              <a:gd name="connsiteY6" fmla="*/ 0 h 5922369"/>
              <a:gd name="connsiteX7" fmla="*/ 775044 w 1841844"/>
              <a:gd name="connsiteY7" fmla="*/ 0 h 5922369"/>
              <a:gd name="connsiteX0" fmla="*/ 830205 w 1897005"/>
              <a:gd name="connsiteY0" fmla="*/ 0 h 5922369"/>
              <a:gd name="connsiteX1" fmla="*/ 186636 w 1897005"/>
              <a:gd name="connsiteY1" fmla="*/ 747426 h 5922369"/>
              <a:gd name="connsiteX2" fmla="*/ 239655 w 1897005"/>
              <a:gd name="connsiteY2" fmla="*/ 1438275 h 5922369"/>
              <a:gd name="connsiteX3" fmla="*/ 1211434 w 1897005"/>
              <a:gd name="connsiteY3" fmla="*/ 3389982 h 5922369"/>
              <a:gd name="connsiteX4" fmla="*/ 954030 w 1897005"/>
              <a:gd name="connsiteY4" fmla="*/ 4514850 h 5922369"/>
              <a:gd name="connsiteX5" fmla="*/ 1881972 w 1897005"/>
              <a:gd name="connsiteY5" fmla="*/ 5922369 h 5922369"/>
              <a:gd name="connsiteX6" fmla="*/ 1897005 w 1897005"/>
              <a:gd name="connsiteY6" fmla="*/ 0 h 5922369"/>
              <a:gd name="connsiteX7" fmla="*/ 830205 w 1897005"/>
              <a:gd name="connsiteY7" fmla="*/ 0 h 5922369"/>
              <a:gd name="connsiteX0" fmla="*/ 719654 w 1786454"/>
              <a:gd name="connsiteY0" fmla="*/ 0 h 5922369"/>
              <a:gd name="connsiteX1" fmla="*/ 76085 w 1786454"/>
              <a:gd name="connsiteY1" fmla="*/ 747426 h 5922369"/>
              <a:gd name="connsiteX2" fmla="*/ 263143 w 1786454"/>
              <a:gd name="connsiteY2" fmla="*/ 1560379 h 5922369"/>
              <a:gd name="connsiteX3" fmla="*/ 1100883 w 1786454"/>
              <a:gd name="connsiteY3" fmla="*/ 3389982 h 5922369"/>
              <a:gd name="connsiteX4" fmla="*/ 843479 w 1786454"/>
              <a:gd name="connsiteY4" fmla="*/ 4514850 h 5922369"/>
              <a:gd name="connsiteX5" fmla="*/ 1771421 w 1786454"/>
              <a:gd name="connsiteY5" fmla="*/ 5922369 h 5922369"/>
              <a:gd name="connsiteX6" fmla="*/ 1786454 w 1786454"/>
              <a:gd name="connsiteY6" fmla="*/ 0 h 5922369"/>
              <a:gd name="connsiteX7" fmla="*/ 719654 w 1786454"/>
              <a:gd name="connsiteY7" fmla="*/ 0 h 5922369"/>
              <a:gd name="connsiteX0" fmla="*/ 857747 w 1924547"/>
              <a:gd name="connsiteY0" fmla="*/ 0 h 5922369"/>
              <a:gd name="connsiteX1" fmla="*/ 214178 w 1924547"/>
              <a:gd name="connsiteY1" fmla="*/ 747426 h 5922369"/>
              <a:gd name="connsiteX2" fmla="*/ 401236 w 1924547"/>
              <a:gd name="connsiteY2" fmla="*/ 1560379 h 5922369"/>
              <a:gd name="connsiteX3" fmla="*/ 1238976 w 1924547"/>
              <a:gd name="connsiteY3" fmla="*/ 3389982 h 5922369"/>
              <a:gd name="connsiteX4" fmla="*/ 981572 w 1924547"/>
              <a:gd name="connsiteY4" fmla="*/ 4514850 h 5922369"/>
              <a:gd name="connsiteX5" fmla="*/ 1909514 w 1924547"/>
              <a:gd name="connsiteY5" fmla="*/ 5922369 h 5922369"/>
              <a:gd name="connsiteX6" fmla="*/ 1924547 w 1924547"/>
              <a:gd name="connsiteY6" fmla="*/ 0 h 5922369"/>
              <a:gd name="connsiteX7" fmla="*/ 857747 w 1924547"/>
              <a:gd name="connsiteY7" fmla="*/ 0 h 5922369"/>
              <a:gd name="connsiteX0" fmla="*/ 857747 w 1924547"/>
              <a:gd name="connsiteY0" fmla="*/ 0 h 5922369"/>
              <a:gd name="connsiteX1" fmla="*/ 214178 w 1924547"/>
              <a:gd name="connsiteY1" fmla="*/ 747426 h 5922369"/>
              <a:gd name="connsiteX2" fmla="*/ 401236 w 1924547"/>
              <a:gd name="connsiteY2" fmla="*/ 1560379 h 5922369"/>
              <a:gd name="connsiteX3" fmla="*/ 1238976 w 1924547"/>
              <a:gd name="connsiteY3" fmla="*/ 3389982 h 5922369"/>
              <a:gd name="connsiteX4" fmla="*/ 981572 w 1924547"/>
              <a:gd name="connsiteY4" fmla="*/ 4514850 h 5922369"/>
              <a:gd name="connsiteX5" fmla="*/ 1909514 w 1924547"/>
              <a:gd name="connsiteY5" fmla="*/ 5922369 h 5922369"/>
              <a:gd name="connsiteX6" fmla="*/ 1924547 w 1924547"/>
              <a:gd name="connsiteY6" fmla="*/ 0 h 5922369"/>
              <a:gd name="connsiteX7" fmla="*/ 857747 w 1924547"/>
              <a:gd name="connsiteY7" fmla="*/ 0 h 5922369"/>
              <a:gd name="connsiteX0" fmla="*/ 857747 w 1924547"/>
              <a:gd name="connsiteY0" fmla="*/ 0 h 5922369"/>
              <a:gd name="connsiteX1" fmla="*/ 214178 w 1924547"/>
              <a:gd name="connsiteY1" fmla="*/ 747426 h 5922369"/>
              <a:gd name="connsiteX2" fmla="*/ 401236 w 1924547"/>
              <a:gd name="connsiteY2" fmla="*/ 1560379 h 5922369"/>
              <a:gd name="connsiteX3" fmla="*/ 1238976 w 1924547"/>
              <a:gd name="connsiteY3" fmla="*/ 3389982 h 5922369"/>
              <a:gd name="connsiteX4" fmla="*/ 981572 w 1924547"/>
              <a:gd name="connsiteY4" fmla="*/ 4514850 h 5922369"/>
              <a:gd name="connsiteX5" fmla="*/ 1909514 w 1924547"/>
              <a:gd name="connsiteY5" fmla="*/ 5922369 h 5922369"/>
              <a:gd name="connsiteX6" fmla="*/ 1924547 w 1924547"/>
              <a:gd name="connsiteY6" fmla="*/ 0 h 5922369"/>
              <a:gd name="connsiteX7" fmla="*/ 857747 w 1924547"/>
              <a:gd name="connsiteY7" fmla="*/ 0 h 5922369"/>
              <a:gd name="connsiteX0" fmla="*/ 802663 w 1869463"/>
              <a:gd name="connsiteY0" fmla="*/ 0 h 5922369"/>
              <a:gd name="connsiteX1" fmla="*/ 159094 w 1869463"/>
              <a:gd name="connsiteY1" fmla="*/ 747426 h 5922369"/>
              <a:gd name="connsiteX2" fmla="*/ 346152 w 1869463"/>
              <a:gd name="connsiteY2" fmla="*/ 1560379 h 5922369"/>
              <a:gd name="connsiteX3" fmla="*/ 1183892 w 1869463"/>
              <a:gd name="connsiteY3" fmla="*/ 3389982 h 5922369"/>
              <a:gd name="connsiteX4" fmla="*/ 926488 w 1869463"/>
              <a:gd name="connsiteY4" fmla="*/ 4514850 h 5922369"/>
              <a:gd name="connsiteX5" fmla="*/ 1854430 w 1869463"/>
              <a:gd name="connsiteY5" fmla="*/ 5922369 h 5922369"/>
              <a:gd name="connsiteX6" fmla="*/ 1869463 w 1869463"/>
              <a:gd name="connsiteY6" fmla="*/ 0 h 5922369"/>
              <a:gd name="connsiteX7" fmla="*/ 802663 w 1869463"/>
              <a:gd name="connsiteY7" fmla="*/ 0 h 5922369"/>
              <a:gd name="connsiteX0" fmla="*/ 836000 w 1902800"/>
              <a:gd name="connsiteY0" fmla="*/ 0 h 5922369"/>
              <a:gd name="connsiteX1" fmla="*/ 192431 w 1902800"/>
              <a:gd name="connsiteY1" fmla="*/ 747426 h 5922369"/>
              <a:gd name="connsiteX2" fmla="*/ 346152 w 1902800"/>
              <a:gd name="connsiteY2" fmla="*/ 1543710 h 5922369"/>
              <a:gd name="connsiteX3" fmla="*/ 1217229 w 1902800"/>
              <a:gd name="connsiteY3" fmla="*/ 3389982 h 5922369"/>
              <a:gd name="connsiteX4" fmla="*/ 959825 w 1902800"/>
              <a:gd name="connsiteY4" fmla="*/ 4514850 h 5922369"/>
              <a:gd name="connsiteX5" fmla="*/ 1887767 w 1902800"/>
              <a:gd name="connsiteY5" fmla="*/ 5922369 h 5922369"/>
              <a:gd name="connsiteX6" fmla="*/ 1902800 w 1902800"/>
              <a:gd name="connsiteY6" fmla="*/ 0 h 5922369"/>
              <a:gd name="connsiteX7" fmla="*/ 836000 w 1902800"/>
              <a:gd name="connsiteY7" fmla="*/ 0 h 5922369"/>
              <a:gd name="connsiteX0" fmla="*/ 836000 w 1902800"/>
              <a:gd name="connsiteY0" fmla="*/ 0 h 5922369"/>
              <a:gd name="connsiteX1" fmla="*/ 192431 w 1902800"/>
              <a:gd name="connsiteY1" fmla="*/ 747426 h 5922369"/>
              <a:gd name="connsiteX2" fmla="*/ 346152 w 1902800"/>
              <a:gd name="connsiteY2" fmla="*/ 1543710 h 5922369"/>
              <a:gd name="connsiteX3" fmla="*/ 1217229 w 1902800"/>
              <a:gd name="connsiteY3" fmla="*/ 3389982 h 5922369"/>
              <a:gd name="connsiteX4" fmla="*/ 959825 w 1902800"/>
              <a:gd name="connsiteY4" fmla="*/ 4514850 h 5922369"/>
              <a:gd name="connsiteX5" fmla="*/ 1887767 w 1902800"/>
              <a:gd name="connsiteY5" fmla="*/ 5922369 h 5922369"/>
              <a:gd name="connsiteX6" fmla="*/ 1902800 w 1902800"/>
              <a:gd name="connsiteY6" fmla="*/ 0 h 5922369"/>
              <a:gd name="connsiteX7" fmla="*/ 836000 w 1902800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4750"/>
              <a:gd name="connsiteX1" fmla="*/ 221006 w 1931375"/>
              <a:gd name="connsiteY1" fmla="*/ 747426 h 5924750"/>
              <a:gd name="connsiteX2" fmla="*/ 346152 w 1931375"/>
              <a:gd name="connsiteY2" fmla="*/ 1505610 h 5924750"/>
              <a:gd name="connsiteX3" fmla="*/ 1245804 w 1931375"/>
              <a:gd name="connsiteY3" fmla="*/ 3389982 h 5924750"/>
              <a:gd name="connsiteX4" fmla="*/ 988400 w 1931375"/>
              <a:gd name="connsiteY4" fmla="*/ 4514850 h 5924750"/>
              <a:gd name="connsiteX5" fmla="*/ 1930630 w 1931375"/>
              <a:gd name="connsiteY5" fmla="*/ 5924750 h 5924750"/>
              <a:gd name="connsiteX6" fmla="*/ 1931375 w 1931375"/>
              <a:gd name="connsiteY6" fmla="*/ 0 h 5924750"/>
              <a:gd name="connsiteX7" fmla="*/ 864575 w 1931375"/>
              <a:gd name="connsiteY7" fmla="*/ 0 h 592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31375" h="5924750">
                <a:moveTo>
                  <a:pt x="864575" y="0"/>
                </a:moveTo>
                <a:cubicBezTo>
                  <a:pt x="711869" y="153950"/>
                  <a:pt x="355035" y="586979"/>
                  <a:pt x="221006" y="747426"/>
                </a:cubicBezTo>
                <a:cubicBezTo>
                  <a:pt x="86977" y="907873"/>
                  <a:pt x="0" y="1201976"/>
                  <a:pt x="346152" y="1505610"/>
                </a:cubicBezTo>
                <a:cubicBezTo>
                  <a:pt x="759156" y="1853434"/>
                  <a:pt x="1259322" y="2702395"/>
                  <a:pt x="1245804" y="3389982"/>
                </a:cubicBezTo>
                <a:cubicBezTo>
                  <a:pt x="1200843" y="4035078"/>
                  <a:pt x="1155254" y="4073497"/>
                  <a:pt x="988400" y="4514850"/>
                </a:cubicBezTo>
                <a:cubicBezTo>
                  <a:pt x="618440" y="5176871"/>
                  <a:pt x="1341974" y="5568194"/>
                  <a:pt x="1930630" y="5924750"/>
                </a:cubicBezTo>
                <a:cubicBezTo>
                  <a:pt x="1930878" y="3949833"/>
                  <a:pt x="1931127" y="1974917"/>
                  <a:pt x="1931375" y="0"/>
                </a:cubicBezTo>
                <a:lnTo>
                  <a:pt x="864575" y="0"/>
                </a:ln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81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21000000"/>
            </a:lightRig>
          </a:scene3d>
          <a:sp3d extrusionH="76200"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 bwMode="ltGray">
          <a:xfrm>
            <a:off x="990600" y="5362237"/>
            <a:ext cx="11201400" cy="1505288"/>
          </a:xfrm>
          <a:custGeom>
            <a:avLst/>
            <a:gdLst>
              <a:gd name="connsiteX0" fmla="*/ 0 w 8420100"/>
              <a:gd name="connsiteY0" fmla="*/ 1343025 h 1352550"/>
              <a:gd name="connsiteX1" fmla="*/ 1533525 w 8420100"/>
              <a:gd name="connsiteY1" fmla="*/ 428625 h 1352550"/>
              <a:gd name="connsiteX2" fmla="*/ 3810000 w 8420100"/>
              <a:gd name="connsiteY2" fmla="*/ 914400 h 1352550"/>
              <a:gd name="connsiteX3" fmla="*/ 6657975 w 8420100"/>
              <a:gd name="connsiteY3" fmla="*/ 85725 h 1352550"/>
              <a:gd name="connsiteX4" fmla="*/ 7286625 w 8420100"/>
              <a:gd name="connsiteY4" fmla="*/ 0 h 1352550"/>
              <a:gd name="connsiteX5" fmla="*/ 8420100 w 8420100"/>
              <a:gd name="connsiteY5" fmla="*/ 885825 h 1352550"/>
              <a:gd name="connsiteX6" fmla="*/ 8410575 w 8420100"/>
              <a:gd name="connsiteY6" fmla="*/ 1352550 h 1352550"/>
              <a:gd name="connsiteX7" fmla="*/ 0 w 8420100"/>
              <a:gd name="connsiteY7" fmla="*/ 1343025 h 1352550"/>
              <a:gd name="connsiteX0" fmla="*/ 0 w 8420100"/>
              <a:gd name="connsiteY0" fmla="*/ 1343025 h 1352550"/>
              <a:gd name="connsiteX1" fmla="*/ 1533525 w 8420100"/>
              <a:gd name="connsiteY1" fmla="*/ 428625 h 1352550"/>
              <a:gd name="connsiteX2" fmla="*/ 3810000 w 8420100"/>
              <a:gd name="connsiteY2" fmla="*/ 914400 h 1352550"/>
              <a:gd name="connsiteX3" fmla="*/ 6257925 w 8420100"/>
              <a:gd name="connsiteY3" fmla="*/ 333375 h 1352550"/>
              <a:gd name="connsiteX4" fmla="*/ 7286625 w 8420100"/>
              <a:gd name="connsiteY4" fmla="*/ 0 h 1352550"/>
              <a:gd name="connsiteX5" fmla="*/ 8420100 w 8420100"/>
              <a:gd name="connsiteY5" fmla="*/ 885825 h 1352550"/>
              <a:gd name="connsiteX6" fmla="*/ 8410575 w 8420100"/>
              <a:gd name="connsiteY6" fmla="*/ 1352550 h 1352550"/>
              <a:gd name="connsiteX7" fmla="*/ 0 w 8420100"/>
              <a:gd name="connsiteY7" fmla="*/ 1343025 h 1352550"/>
              <a:gd name="connsiteX0" fmla="*/ 1146175 w 9566275"/>
              <a:gd name="connsiteY0" fmla="*/ 1343025 h 1352550"/>
              <a:gd name="connsiteX1" fmla="*/ 2679700 w 9566275"/>
              <a:gd name="connsiteY1" fmla="*/ 428625 h 1352550"/>
              <a:gd name="connsiteX2" fmla="*/ 4956175 w 9566275"/>
              <a:gd name="connsiteY2" fmla="*/ 914400 h 1352550"/>
              <a:gd name="connsiteX3" fmla="*/ 7404100 w 9566275"/>
              <a:gd name="connsiteY3" fmla="*/ 333375 h 1352550"/>
              <a:gd name="connsiteX4" fmla="*/ 8432800 w 9566275"/>
              <a:gd name="connsiteY4" fmla="*/ 0 h 1352550"/>
              <a:gd name="connsiteX5" fmla="*/ 9566275 w 9566275"/>
              <a:gd name="connsiteY5" fmla="*/ 885825 h 1352550"/>
              <a:gd name="connsiteX6" fmla="*/ 9556750 w 9566275"/>
              <a:gd name="connsiteY6" fmla="*/ 1352550 h 1352550"/>
              <a:gd name="connsiteX7" fmla="*/ 1146175 w 9566275"/>
              <a:gd name="connsiteY7" fmla="*/ 1343025 h 1352550"/>
              <a:gd name="connsiteX0" fmla="*/ 1146175 w 9566275"/>
              <a:gd name="connsiteY0" fmla="*/ 1343025 h 1352550"/>
              <a:gd name="connsiteX1" fmla="*/ 2679700 w 9566275"/>
              <a:gd name="connsiteY1" fmla="*/ 428625 h 1352550"/>
              <a:gd name="connsiteX2" fmla="*/ 4956175 w 9566275"/>
              <a:gd name="connsiteY2" fmla="*/ 914400 h 1352550"/>
              <a:gd name="connsiteX3" fmla="*/ 7404100 w 9566275"/>
              <a:gd name="connsiteY3" fmla="*/ 333375 h 1352550"/>
              <a:gd name="connsiteX4" fmla="*/ 8432800 w 9566275"/>
              <a:gd name="connsiteY4" fmla="*/ 0 h 1352550"/>
              <a:gd name="connsiteX5" fmla="*/ 9566275 w 9566275"/>
              <a:gd name="connsiteY5" fmla="*/ 885825 h 1352550"/>
              <a:gd name="connsiteX6" fmla="*/ 9556750 w 9566275"/>
              <a:gd name="connsiteY6" fmla="*/ 1352550 h 1352550"/>
              <a:gd name="connsiteX7" fmla="*/ 1146175 w 9566275"/>
              <a:gd name="connsiteY7" fmla="*/ 1343025 h 1352550"/>
              <a:gd name="connsiteX0" fmla="*/ 1146175 w 9566275"/>
              <a:gd name="connsiteY0" fmla="*/ 1435100 h 1444625"/>
              <a:gd name="connsiteX1" fmla="*/ 2679700 w 9566275"/>
              <a:gd name="connsiteY1" fmla="*/ 520700 h 1444625"/>
              <a:gd name="connsiteX2" fmla="*/ 4956175 w 9566275"/>
              <a:gd name="connsiteY2" fmla="*/ 1006475 h 1444625"/>
              <a:gd name="connsiteX3" fmla="*/ 7404100 w 9566275"/>
              <a:gd name="connsiteY3" fmla="*/ 425450 h 1444625"/>
              <a:gd name="connsiteX4" fmla="*/ 8432800 w 9566275"/>
              <a:gd name="connsiteY4" fmla="*/ 92075 h 1444625"/>
              <a:gd name="connsiteX5" fmla="*/ 9566275 w 9566275"/>
              <a:gd name="connsiteY5" fmla="*/ 977900 h 1444625"/>
              <a:gd name="connsiteX6" fmla="*/ 9556750 w 9566275"/>
              <a:gd name="connsiteY6" fmla="*/ 1444625 h 1444625"/>
              <a:gd name="connsiteX7" fmla="*/ 1146175 w 9566275"/>
              <a:gd name="connsiteY7" fmla="*/ 1435100 h 1444625"/>
              <a:gd name="connsiteX0" fmla="*/ 1146175 w 9566275"/>
              <a:gd name="connsiteY0" fmla="*/ 1435100 h 1444625"/>
              <a:gd name="connsiteX1" fmla="*/ 2679700 w 9566275"/>
              <a:gd name="connsiteY1" fmla="*/ 520700 h 1444625"/>
              <a:gd name="connsiteX2" fmla="*/ 4956175 w 9566275"/>
              <a:gd name="connsiteY2" fmla="*/ 1006475 h 1444625"/>
              <a:gd name="connsiteX3" fmla="*/ 7404100 w 9566275"/>
              <a:gd name="connsiteY3" fmla="*/ 425450 h 1444625"/>
              <a:gd name="connsiteX4" fmla="*/ 8432800 w 9566275"/>
              <a:gd name="connsiteY4" fmla="*/ 92075 h 1444625"/>
              <a:gd name="connsiteX5" fmla="*/ 9566275 w 9566275"/>
              <a:gd name="connsiteY5" fmla="*/ 977900 h 1444625"/>
              <a:gd name="connsiteX6" fmla="*/ 9556750 w 9566275"/>
              <a:gd name="connsiteY6" fmla="*/ 1444625 h 1444625"/>
              <a:gd name="connsiteX7" fmla="*/ 1146175 w 9566275"/>
              <a:gd name="connsiteY7" fmla="*/ 1435100 h 1444625"/>
              <a:gd name="connsiteX0" fmla="*/ 1146175 w 9566275"/>
              <a:gd name="connsiteY0" fmla="*/ 1441758 h 1451283"/>
              <a:gd name="connsiteX1" fmla="*/ 2679700 w 9566275"/>
              <a:gd name="connsiteY1" fmla="*/ 527358 h 1451283"/>
              <a:gd name="connsiteX2" fmla="*/ 4956175 w 9566275"/>
              <a:gd name="connsiteY2" fmla="*/ 1013133 h 1451283"/>
              <a:gd name="connsiteX3" fmla="*/ 7404100 w 9566275"/>
              <a:gd name="connsiteY3" fmla="*/ 432108 h 1451283"/>
              <a:gd name="connsiteX4" fmla="*/ 8432800 w 9566275"/>
              <a:gd name="connsiteY4" fmla="*/ 98733 h 1451283"/>
              <a:gd name="connsiteX5" fmla="*/ 9566275 w 9566275"/>
              <a:gd name="connsiteY5" fmla="*/ 984558 h 1451283"/>
              <a:gd name="connsiteX6" fmla="*/ 9556750 w 9566275"/>
              <a:gd name="connsiteY6" fmla="*/ 1451283 h 1451283"/>
              <a:gd name="connsiteX7" fmla="*/ 1146175 w 9566275"/>
              <a:gd name="connsiteY7" fmla="*/ 1441758 h 1451283"/>
              <a:gd name="connsiteX0" fmla="*/ 1146175 w 9566275"/>
              <a:gd name="connsiteY0" fmla="*/ 1441758 h 1451283"/>
              <a:gd name="connsiteX1" fmla="*/ 2679700 w 9566275"/>
              <a:gd name="connsiteY1" fmla="*/ 527358 h 1451283"/>
              <a:gd name="connsiteX2" fmla="*/ 4932501 w 9566275"/>
              <a:gd name="connsiteY2" fmla="*/ 1001296 h 1451283"/>
              <a:gd name="connsiteX3" fmla="*/ 7404100 w 9566275"/>
              <a:gd name="connsiteY3" fmla="*/ 432108 h 1451283"/>
              <a:gd name="connsiteX4" fmla="*/ 8432800 w 9566275"/>
              <a:gd name="connsiteY4" fmla="*/ 98733 h 1451283"/>
              <a:gd name="connsiteX5" fmla="*/ 9566275 w 9566275"/>
              <a:gd name="connsiteY5" fmla="*/ 984558 h 1451283"/>
              <a:gd name="connsiteX6" fmla="*/ 9556750 w 9566275"/>
              <a:gd name="connsiteY6" fmla="*/ 1451283 h 1451283"/>
              <a:gd name="connsiteX7" fmla="*/ 1146175 w 9566275"/>
              <a:gd name="connsiteY7" fmla="*/ 1441758 h 1451283"/>
              <a:gd name="connsiteX0" fmla="*/ 1146175 w 9566275"/>
              <a:gd name="connsiteY0" fmla="*/ 1441758 h 1451283"/>
              <a:gd name="connsiteX1" fmla="*/ 2679700 w 9566275"/>
              <a:gd name="connsiteY1" fmla="*/ 527358 h 1451283"/>
              <a:gd name="connsiteX2" fmla="*/ 4932501 w 9566275"/>
              <a:gd name="connsiteY2" fmla="*/ 1001296 h 1451283"/>
              <a:gd name="connsiteX3" fmla="*/ 7404100 w 9566275"/>
              <a:gd name="connsiteY3" fmla="*/ 432108 h 1451283"/>
              <a:gd name="connsiteX4" fmla="*/ 8432800 w 9566275"/>
              <a:gd name="connsiteY4" fmla="*/ 98733 h 1451283"/>
              <a:gd name="connsiteX5" fmla="*/ 9566275 w 9566275"/>
              <a:gd name="connsiteY5" fmla="*/ 984558 h 1451283"/>
              <a:gd name="connsiteX6" fmla="*/ 9556750 w 9566275"/>
              <a:gd name="connsiteY6" fmla="*/ 1451283 h 1451283"/>
              <a:gd name="connsiteX7" fmla="*/ 1146175 w 9566275"/>
              <a:gd name="connsiteY7" fmla="*/ 1441758 h 1451283"/>
              <a:gd name="connsiteX0" fmla="*/ 1146175 w 9566275"/>
              <a:gd name="connsiteY0" fmla="*/ 1441758 h 1451283"/>
              <a:gd name="connsiteX1" fmla="*/ 2679700 w 9566275"/>
              <a:gd name="connsiteY1" fmla="*/ 527358 h 1451283"/>
              <a:gd name="connsiteX2" fmla="*/ 4932501 w 9566275"/>
              <a:gd name="connsiteY2" fmla="*/ 1001296 h 1451283"/>
              <a:gd name="connsiteX3" fmla="*/ 7404100 w 9566275"/>
              <a:gd name="connsiteY3" fmla="*/ 432108 h 1451283"/>
              <a:gd name="connsiteX4" fmla="*/ 8432800 w 9566275"/>
              <a:gd name="connsiteY4" fmla="*/ 98733 h 1451283"/>
              <a:gd name="connsiteX5" fmla="*/ 9566275 w 9566275"/>
              <a:gd name="connsiteY5" fmla="*/ 984558 h 1451283"/>
              <a:gd name="connsiteX6" fmla="*/ 9556750 w 9566275"/>
              <a:gd name="connsiteY6" fmla="*/ 1451283 h 1451283"/>
              <a:gd name="connsiteX7" fmla="*/ 1146175 w 9566275"/>
              <a:gd name="connsiteY7" fmla="*/ 1441758 h 1451283"/>
              <a:gd name="connsiteX0" fmla="*/ 1146175 w 9566275"/>
              <a:gd name="connsiteY0" fmla="*/ 1428441 h 1437966"/>
              <a:gd name="connsiteX1" fmla="*/ 2679700 w 9566275"/>
              <a:gd name="connsiteY1" fmla="*/ 514041 h 1437966"/>
              <a:gd name="connsiteX2" fmla="*/ 4932501 w 9566275"/>
              <a:gd name="connsiteY2" fmla="*/ 987979 h 1437966"/>
              <a:gd name="connsiteX3" fmla="*/ 7404100 w 9566275"/>
              <a:gd name="connsiteY3" fmla="*/ 418791 h 1437966"/>
              <a:gd name="connsiteX4" fmla="*/ 8432800 w 9566275"/>
              <a:gd name="connsiteY4" fmla="*/ 85416 h 1437966"/>
              <a:gd name="connsiteX5" fmla="*/ 9566275 w 9566275"/>
              <a:gd name="connsiteY5" fmla="*/ 971241 h 1437966"/>
              <a:gd name="connsiteX6" fmla="*/ 9556750 w 9566275"/>
              <a:gd name="connsiteY6" fmla="*/ 1437966 h 1437966"/>
              <a:gd name="connsiteX7" fmla="*/ 1146175 w 9566275"/>
              <a:gd name="connsiteY7" fmla="*/ 1428441 h 1437966"/>
              <a:gd name="connsiteX0" fmla="*/ 1146175 w 9566275"/>
              <a:gd name="connsiteY0" fmla="*/ 1428441 h 1437966"/>
              <a:gd name="connsiteX1" fmla="*/ 2679700 w 9566275"/>
              <a:gd name="connsiteY1" fmla="*/ 514041 h 1437966"/>
              <a:gd name="connsiteX2" fmla="*/ 4932501 w 9566275"/>
              <a:gd name="connsiteY2" fmla="*/ 987979 h 1437966"/>
              <a:gd name="connsiteX3" fmla="*/ 7404100 w 9566275"/>
              <a:gd name="connsiteY3" fmla="*/ 418791 h 1437966"/>
              <a:gd name="connsiteX4" fmla="*/ 8432800 w 9566275"/>
              <a:gd name="connsiteY4" fmla="*/ 85416 h 1437966"/>
              <a:gd name="connsiteX5" fmla="*/ 9566275 w 9566275"/>
              <a:gd name="connsiteY5" fmla="*/ 971241 h 1437966"/>
              <a:gd name="connsiteX6" fmla="*/ 9556750 w 9566275"/>
              <a:gd name="connsiteY6" fmla="*/ 1437966 h 1437966"/>
              <a:gd name="connsiteX7" fmla="*/ 1146175 w 9566275"/>
              <a:gd name="connsiteY7" fmla="*/ 1428441 h 1437966"/>
              <a:gd name="connsiteX0" fmla="*/ 1146175 w 9566275"/>
              <a:gd name="connsiteY0" fmla="*/ 1497243 h 1506768"/>
              <a:gd name="connsiteX1" fmla="*/ 2679700 w 9566275"/>
              <a:gd name="connsiteY1" fmla="*/ 582843 h 1506768"/>
              <a:gd name="connsiteX2" fmla="*/ 4932501 w 9566275"/>
              <a:gd name="connsiteY2" fmla="*/ 1056781 h 1506768"/>
              <a:gd name="connsiteX3" fmla="*/ 7404100 w 9566275"/>
              <a:gd name="connsiteY3" fmla="*/ 487593 h 1506768"/>
              <a:gd name="connsiteX4" fmla="*/ 8432800 w 9566275"/>
              <a:gd name="connsiteY4" fmla="*/ 154218 h 1506768"/>
              <a:gd name="connsiteX5" fmla="*/ 9566275 w 9566275"/>
              <a:gd name="connsiteY5" fmla="*/ 1040043 h 1506768"/>
              <a:gd name="connsiteX6" fmla="*/ 9556750 w 9566275"/>
              <a:gd name="connsiteY6" fmla="*/ 1506768 h 1506768"/>
              <a:gd name="connsiteX7" fmla="*/ 1146175 w 9566275"/>
              <a:gd name="connsiteY7" fmla="*/ 1497243 h 1506768"/>
              <a:gd name="connsiteX0" fmla="*/ 1146175 w 9566275"/>
              <a:gd name="connsiteY0" fmla="*/ 1497243 h 1506768"/>
              <a:gd name="connsiteX1" fmla="*/ 2679700 w 9566275"/>
              <a:gd name="connsiteY1" fmla="*/ 582843 h 1506768"/>
              <a:gd name="connsiteX2" fmla="*/ 4932501 w 9566275"/>
              <a:gd name="connsiteY2" fmla="*/ 1056781 h 1506768"/>
              <a:gd name="connsiteX3" fmla="*/ 7377467 w 9566275"/>
              <a:gd name="connsiteY3" fmla="*/ 455781 h 1506768"/>
              <a:gd name="connsiteX4" fmla="*/ 8432800 w 9566275"/>
              <a:gd name="connsiteY4" fmla="*/ 154218 h 1506768"/>
              <a:gd name="connsiteX5" fmla="*/ 9566275 w 9566275"/>
              <a:gd name="connsiteY5" fmla="*/ 1040043 h 1506768"/>
              <a:gd name="connsiteX6" fmla="*/ 9556750 w 9566275"/>
              <a:gd name="connsiteY6" fmla="*/ 1506768 h 1506768"/>
              <a:gd name="connsiteX7" fmla="*/ 1146175 w 9566275"/>
              <a:gd name="connsiteY7" fmla="*/ 1497243 h 1506768"/>
              <a:gd name="connsiteX0" fmla="*/ 1146175 w 9566275"/>
              <a:gd name="connsiteY0" fmla="*/ 1497243 h 1506768"/>
              <a:gd name="connsiteX1" fmla="*/ 2679700 w 9566275"/>
              <a:gd name="connsiteY1" fmla="*/ 582843 h 1506768"/>
              <a:gd name="connsiteX2" fmla="*/ 4932501 w 9566275"/>
              <a:gd name="connsiteY2" fmla="*/ 1056781 h 1506768"/>
              <a:gd name="connsiteX3" fmla="*/ 7377467 w 9566275"/>
              <a:gd name="connsiteY3" fmla="*/ 455781 h 1506768"/>
              <a:gd name="connsiteX4" fmla="*/ 8432800 w 9566275"/>
              <a:gd name="connsiteY4" fmla="*/ 154218 h 1506768"/>
              <a:gd name="connsiteX5" fmla="*/ 9566275 w 9566275"/>
              <a:gd name="connsiteY5" fmla="*/ 1040043 h 1506768"/>
              <a:gd name="connsiteX6" fmla="*/ 9556750 w 9566275"/>
              <a:gd name="connsiteY6" fmla="*/ 1506768 h 1506768"/>
              <a:gd name="connsiteX7" fmla="*/ 1146175 w 9566275"/>
              <a:gd name="connsiteY7" fmla="*/ 1497243 h 150676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77467 w 9566275"/>
              <a:gd name="connsiteY3" fmla="*/ 454301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90057 w 9566275"/>
              <a:gd name="connsiteY1" fmla="*/ 58284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90057 w 9566275"/>
              <a:gd name="connsiteY1" fmla="*/ 58284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0 w 8420100"/>
              <a:gd name="connsiteY0" fmla="*/ 1495763 h 1505288"/>
              <a:gd name="connsiteX1" fmla="*/ 1543882 w 8420100"/>
              <a:gd name="connsiteY1" fmla="*/ 582843 h 1505288"/>
              <a:gd name="connsiteX2" fmla="*/ 3786326 w 8420100"/>
              <a:gd name="connsiteY2" fmla="*/ 1055301 h 1505288"/>
              <a:gd name="connsiteX3" fmla="*/ 6189863 w 8420100"/>
              <a:gd name="connsiteY3" fmla="*/ 480934 h 1505288"/>
              <a:gd name="connsiteX4" fmla="*/ 7286625 w 8420100"/>
              <a:gd name="connsiteY4" fmla="*/ 152738 h 1505288"/>
              <a:gd name="connsiteX5" fmla="*/ 8420100 w 8420100"/>
              <a:gd name="connsiteY5" fmla="*/ 1038563 h 1505288"/>
              <a:gd name="connsiteX6" fmla="*/ 8410575 w 8420100"/>
              <a:gd name="connsiteY6" fmla="*/ 1505288 h 1505288"/>
              <a:gd name="connsiteX7" fmla="*/ 0 w 8420100"/>
              <a:gd name="connsiteY7" fmla="*/ 1495763 h 1505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20100" h="1505288">
                <a:moveTo>
                  <a:pt x="0" y="1495763"/>
                </a:moveTo>
                <a:cubicBezTo>
                  <a:pt x="697865" y="716936"/>
                  <a:pt x="976451" y="306325"/>
                  <a:pt x="1543882" y="582843"/>
                </a:cubicBezTo>
                <a:cubicBezTo>
                  <a:pt x="2111313" y="859361"/>
                  <a:pt x="3010270" y="1072039"/>
                  <a:pt x="3786326" y="1055301"/>
                </a:cubicBezTo>
                <a:cubicBezTo>
                  <a:pt x="5170502" y="1056318"/>
                  <a:pt x="5860233" y="655035"/>
                  <a:pt x="6189863" y="480934"/>
                </a:cubicBezTo>
                <a:cubicBezTo>
                  <a:pt x="6499519" y="354920"/>
                  <a:pt x="6830089" y="0"/>
                  <a:pt x="7286625" y="152738"/>
                </a:cubicBezTo>
                <a:cubicBezTo>
                  <a:pt x="7626412" y="253910"/>
                  <a:pt x="8232035" y="841250"/>
                  <a:pt x="8420100" y="1038563"/>
                </a:cubicBezTo>
                <a:lnTo>
                  <a:pt x="8410575" y="1505288"/>
                </a:lnTo>
                <a:lnTo>
                  <a:pt x="0" y="1495763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7800000"/>
            </a:lightRig>
          </a:scene3d>
          <a:sp3d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 bwMode="ltGray">
          <a:xfrm>
            <a:off x="0" y="649224"/>
            <a:ext cx="2453112" cy="6200775"/>
          </a:xfrm>
          <a:custGeom>
            <a:avLst/>
            <a:gdLst>
              <a:gd name="connsiteX0" fmla="*/ 9525 w 1304925"/>
              <a:gd name="connsiteY0" fmla="*/ 0 h 6200775"/>
              <a:gd name="connsiteX1" fmla="*/ 990600 w 1304925"/>
              <a:gd name="connsiteY1" fmla="*/ 1381125 h 6200775"/>
              <a:gd name="connsiteX2" fmla="*/ 533400 w 1304925"/>
              <a:gd name="connsiteY2" fmla="*/ 2781300 h 6200775"/>
              <a:gd name="connsiteX3" fmla="*/ 1304925 w 1304925"/>
              <a:gd name="connsiteY3" fmla="*/ 4705350 h 6200775"/>
              <a:gd name="connsiteX4" fmla="*/ 428625 w 1304925"/>
              <a:gd name="connsiteY4" fmla="*/ 6200775 h 6200775"/>
              <a:gd name="connsiteX5" fmla="*/ 0 w 1304925"/>
              <a:gd name="connsiteY5" fmla="*/ 6200775 h 6200775"/>
              <a:gd name="connsiteX6" fmla="*/ 9525 w 1304925"/>
              <a:gd name="connsiteY6" fmla="*/ 0 h 6200775"/>
              <a:gd name="connsiteX0" fmla="*/ 9525 w 1304925"/>
              <a:gd name="connsiteY0" fmla="*/ 0 h 6200775"/>
              <a:gd name="connsiteX1" fmla="*/ 990600 w 1304925"/>
              <a:gd name="connsiteY1" fmla="*/ 1381125 h 6200775"/>
              <a:gd name="connsiteX2" fmla="*/ 533400 w 1304925"/>
              <a:gd name="connsiteY2" fmla="*/ 2781300 h 6200775"/>
              <a:gd name="connsiteX3" fmla="*/ 1304925 w 1304925"/>
              <a:gd name="connsiteY3" fmla="*/ 4705350 h 6200775"/>
              <a:gd name="connsiteX4" fmla="*/ 428625 w 1304925"/>
              <a:gd name="connsiteY4" fmla="*/ 6200775 h 6200775"/>
              <a:gd name="connsiteX5" fmla="*/ 0 w 1304925"/>
              <a:gd name="connsiteY5" fmla="*/ 6200775 h 6200775"/>
              <a:gd name="connsiteX6" fmla="*/ 9525 w 1304925"/>
              <a:gd name="connsiteY6" fmla="*/ 0 h 6200775"/>
              <a:gd name="connsiteX0" fmla="*/ 9525 w 1304925"/>
              <a:gd name="connsiteY0" fmla="*/ 803275 h 7004050"/>
              <a:gd name="connsiteX1" fmla="*/ 990600 w 1304925"/>
              <a:gd name="connsiteY1" fmla="*/ 2184400 h 7004050"/>
              <a:gd name="connsiteX2" fmla="*/ 533400 w 1304925"/>
              <a:gd name="connsiteY2" fmla="*/ 3584575 h 7004050"/>
              <a:gd name="connsiteX3" fmla="*/ 1304925 w 1304925"/>
              <a:gd name="connsiteY3" fmla="*/ 5508625 h 7004050"/>
              <a:gd name="connsiteX4" fmla="*/ 428625 w 1304925"/>
              <a:gd name="connsiteY4" fmla="*/ 7004050 h 7004050"/>
              <a:gd name="connsiteX5" fmla="*/ 0 w 1304925"/>
              <a:gd name="connsiteY5" fmla="*/ 7004050 h 7004050"/>
              <a:gd name="connsiteX6" fmla="*/ 9525 w 1304925"/>
              <a:gd name="connsiteY6" fmla="*/ 803275 h 7004050"/>
              <a:gd name="connsiteX0" fmla="*/ 9525 w 1322387"/>
              <a:gd name="connsiteY0" fmla="*/ 803275 h 7004050"/>
              <a:gd name="connsiteX1" fmla="*/ 990600 w 1322387"/>
              <a:gd name="connsiteY1" fmla="*/ 2184400 h 7004050"/>
              <a:gd name="connsiteX2" fmla="*/ 533400 w 1322387"/>
              <a:gd name="connsiteY2" fmla="*/ 3584575 h 7004050"/>
              <a:gd name="connsiteX3" fmla="*/ 1304925 w 1322387"/>
              <a:gd name="connsiteY3" fmla="*/ 5508625 h 7004050"/>
              <a:gd name="connsiteX4" fmla="*/ 428625 w 1322387"/>
              <a:gd name="connsiteY4" fmla="*/ 7004050 h 7004050"/>
              <a:gd name="connsiteX5" fmla="*/ 0 w 1322387"/>
              <a:gd name="connsiteY5" fmla="*/ 7004050 h 7004050"/>
              <a:gd name="connsiteX6" fmla="*/ 9525 w 1322387"/>
              <a:gd name="connsiteY6" fmla="*/ 803275 h 7004050"/>
              <a:gd name="connsiteX0" fmla="*/ 9525 w 1322387"/>
              <a:gd name="connsiteY0" fmla="*/ 803275 h 7004050"/>
              <a:gd name="connsiteX1" fmla="*/ 990600 w 1322387"/>
              <a:gd name="connsiteY1" fmla="*/ 2184400 h 7004050"/>
              <a:gd name="connsiteX2" fmla="*/ 533400 w 1322387"/>
              <a:gd name="connsiteY2" fmla="*/ 3584575 h 7004050"/>
              <a:gd name="connsiteX3" fmla="*/ 1304925 w 1322387"/>
              <a:gd name="connsiteY3" fmla="*/ 5508625 h 7004050"/>
              <a:gd name="connsiteX4" fmla="*/ 428625 w 1322387"/>
              <a:gd name="connsiteY4" fmla="*/ 7004050 h 7004050"/>
              <a:gd name="connsiteX5" fmla="*/ 0 w 1322387"/>
              <a:gd name="connsiteY5" fmla="*/ 7004050 h 7004050"/>
              <a:gd name="connsiteX6" fmla="*/ 9525 w 1322387"/>
              <a:gd name="connsiteY6" fmla="*/ 803275 h 7004050"/>
              <a:gd name="connsiteX0" fmla="*/ 9525 w 1322387"/>
              <a:gd name="connsiteY0" fmla="*/ 803275 h 7004050"/>
              <a:gd name="connsiteX1" fmla="*/ 990600 w 1322387"/>
              <a:gd name="connsiteY1" fmla="*/ 2184400 h 7004050"/>
              <a:gd name="connsiteX2" fmla="*/ 533400 w 1322387"/>
              <a:gd name="connsiteY2" fmla="*/ 3584575 h 7004050"/>
              <a:gd name="connsiteX3" fmla="*/ 1304925 w 1322387"/>
              <a:gd name="connsiteY3" fmla="*/ 5432425 h 7004050"/>
              <a:gd name="connsiteX4" fmla="*/ 428625 w 1322387"/>
              <a:gd name="connsiteY4" fmla="*/ 7004050 h 7004050"/>
              <a:gd name="connsiteX5" fmla="*/ 0 w 1322387"/>
              <a:gd name="connsiteY5" fmla="*/ 7004050 h 7004050"/>
              <a:gd name="connsiteX6" fmla="*/ 9525 w 1322387"/>
              <a:gd name="connsiteY6" fmla="*/ 803275 h 7004050"/>
              <a:gd name="connsiteX0" fmla="*/ 9525 w 1773273"/>
              <a:gd name="connsiteY0" fmla="*/ 803275 h 7004050"/>
              <a:gd name="connsiteX1" fmla="*/ 990600 w 1773273"/>
              <a:gd name="connsiteY1" fmla="*/ 2184400 h 7004050"/>
              <a:gd name="connsiteX2" fmla="*/ 533400 w 1773273"/>
              <a:gd name="connsiteY2" fmla="*/ 3584575 h 7004050"/>
              <a:gd name="connsiteX3" fmla="*/ 1304925 w 1773273"/>
              <a:gd name="connsiteY3" fmla="*/ 5432425 h 7004050"/>
              <a:gd name="connsiteX4" fmla="*/ 428625 w 1773273"/>
              <a:gd name="connsiteY4" fmla="*/ 7004050 h 7004050"/>
              <a:gd name="connsiteX5" fmla="*/ 0 w 1773273"/>
              <a:gd name="connsiteY5" fmla="*/ 7004050 h 7004050"/>
              <a:gd name="connsiteX6" fmla="*/ 9525 w 1773273"/>
              <a:gd name="connsiteY6" fmla="*/ 803275 h 7004050"/>
              <a:gd name="connsiteX0" fmla="*/ 9525 w 1742396"/>
              <a:gd name="connsiteY0" fmla="*/ 803275 h 7004050"/>
              <a:gd name="connsiteX1" fmla="*/ 990600 w 1742396"/>
              <a:gd name="connsiteY1" fmla="*/ 2184400 h 7004050"/>
              <a:gd name="connsiteX2" fmla="*/ 533400 w 1742396"/>
              <a:gd name="connsiteY2" fmla="*/ 3584575 h 7004050"/>
              <a:gd name="connsiteX3" fmla="*/ 1274048 w 1742396"/>
              <a:gd name="connsiteY3" fmla="*/ 5446872 h 7004050"/>
              <a:gd name="connsiteX4" fmla="*/ 428625 w 1742396"/>
              <a:gd name="connsiteY4" fmla="*/ 7004050 h 7004050"/>
              <a:gd name="connsiteX5" fmla="*/ 0 w 1742396"/>
              <a:gd name="connsiteY5" fmla="*/ 7004050 h 7004050"/>
              <a:gd name="connsiteX6" fmla="*/ 9525 w 1742396"/>
              <a:gd name="connsiteY6" fmla="*/ 803275 h 7004050"/>
              <a:gd name="connsiteX0" fmla="*/ 9525 w 1825395"/>
              <a:gd name="connsiteY0" fmla="*/ 803275 h 7004050"/>
              <a:gd name="connsiteX1" fmla="*/ 990600 w 1825395"/>
              <a:gd name="connsiteY1" fmla="*/ 2184400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90600 w 1825395"/>
              <a:gd name="connsiteY1" fmla="*/ 2184400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90600 w 1825395"/>
              <a:gd name="connsiteY1" fmla="*/ 2184400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90600 w 1825395"/>
              <a:gd name="connsiteY1" fmla="*/ 2184400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90600 w 1825395"/>
              <a:gd name="connsiteY1" fmla="*/ 2184400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3683 w 1825395"/>
              <a:gd name="connsiteY2" fmla="*/ 3626216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44164 w 1825395"/>
              <a:gd name="connsiteY2" fmla="*/ 3622958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7649 w 1825395"/>
              <a:gd name="connsiteY2" fmla="*/ 3660491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7649 w 1825395"/>
              <a:gd name="connsiteY2" fmla="*/ 3660491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15870"/>
              <a:gd name="connsiteY0" fmla="*/ 0 h 6200775"/>
              <a:gd name="connsiteX1" fmla="*/ 985784 w 1815870"/>
              <a:gd name="connsiteY1" fmla="*/ 1421774 h 6200775"/>
              <a:gd name="connsiteX2" fmla="*/ 537649 w 1815870"/>
              <a:gd name="connsiteY2" fmla="*/ 2857216 h 6200775"/>
              <a:gd name="connsiteX3" fmla="*/ 1274048 w 1815870"/>
              <a:gd name="connsiteY3" fmla="*/ 4643597 h 6200775"/>
              <a:gd name="connsiteX4" fmla="*/ 428625 w 1815870"/>
              <a:gd name="connsiteY4" fmla="*/ 6200775 h 6200775"/>
              <a:gd name="connsiteX5" fmla="*/ 0 w 1815870"/>
              <a:gd name="connsiteY5" fmla="*/ 6200775 h 6200775"/>
              <a:gd name="connsiteX6" fmla="*/ 9525 w 1815870"/>
              <a:gd name="connsiteY6" fmla="*/ 0 h 6200775"/>
              <a:gd name="connsiteX0" fmla="*/ 9525 w 1815870"/>
              <a:gd name="connsiteY0" fmla="*/ 0 h 6200775"/>
              <a:gd name="connsiteX1" fmla="*/ 985784 w 1815870"/>
              <a:gd name="connsiteY1" fmla="*/ 1421774 h 6200775"/>
              <a:gd name="connsiteX2" fmla="*/ 537649 w 1815870"/>
              <a:gd name="connsiteY2" fmla="*/ 2857216 h 6200775"/>
              <a:gd name="connsiteX3" fmla="*/ 1274048 w 1815870"/>
              <a:gd name="connsiteY3" fmla="*/ 4643597 h 6200775"/>
              <a:gd name="connsiteX4" fmla="*/ 428625 w 1815870"/>
              <a:gd name="connsiteY4" fmla="*/ 6200775 h 6200775"/>
              <a:gd name="connsiteX5" fmla="*/ 0 w 1815870"/>
              <a:gd name="connsiteY5" fmla="*/ 6200775 h 6200775"/>
              <a:gd name="connsiteX6" fmla="*/ 9525 w 1815870"/>
              <a:gd name="connsiteY6" fmla="*/ 0 h 6200775"/>
              <a:gd name="connsiteX0" fmla="*/ 9525 w 1824216"/>
              <a:gd name="connsiteY0" fmla="*/ 0 h 6200775"/>
              <a:gd name="connsiteX1" fmla="*/ 985784 w 1824216"/>
              <a:gd name="connsiteY1" fmla="*/ 1421774 h 6200775"/>
              <a:gd name="connsiteX2" fmla="*/ 537649 w 1824216"/>
              <a:gd name="connsiteY2" fmla="*/ 2857216 h 6200775"/>
              <a:gd name="connsiteX3" fmla="*/ 1282394 w 1824216"/>
              <a:gd name="connsiteY3" fmla="*/ 4636703 h 6200775"/>
              <a:gd name="connsiteX4" fmla="*/ 428625 w 1824216"/>
              <a:gd name="connsiteY4" fmla="*/ 6200775 h 6200775"/>
              <a:gd name="connsiteX5" fmla="*/ 0 w 1824216"/>
              <a:gd name="connsiteY5" fmla="*/ 6200775 h 6200775"/>
              <a:gd name="connsiteX6" fmla="*/ 9525 w 1824216"/>
              <a:gd name="connsiteY6" fmla="*/ 0 h 6200775"/>
              <a:gd name="connsiteX0" fmla="*/ 9525 w 1795187"/>
              <a:gd name="connsiteY0" fmla="*/ 0 h 6200775"/>
              <a:gd name="connsiteX1" fmla="*/ 985784 w 1795187"/>
              <a:gd name="connsiteY1" fmla="*/ 1421774 h 6200775"/>
              <a:gd name="connsiteX2" fmla="*/ 537649 w 1795187"/>
              <a:gd name="connsiteY2" fmla="*/ 2857216 h 6200775"/>
              <a:gd name="connsiteX3" fmla="*/ 1282394 w 1795187"/>
              <a:gd name="connsiteY3" fmla="*/ 4636703 h 6200775"/>
              <a:gd name="connsiteX4" fmla="*/ 428625 w 1795187"/>
              <a:gd name="connsiteY4" fmla="*/ 6200775 h 6200775"/>
              <a:gd name="connsiteX5" fmla="*/ 0 w 1795187"/>
              <a:gd name="connsiteY5" fmla="*/ 6200775 h 6200775"/>
              <a:gd name="connsiteX6" fmla="*/ 9525 w 1795187"/>
              <a:gd name="connsiteY6" fmla="*/ 0 h 6200775"/>
              <a:gd name="connsiteX0" fmla="*/ 9525 w 1806798"/>
              <a:gd name="connsiteY0" fmla="*/ 0 h 6200775"/>
              <a:gd name="connsiteX1" fmla="*/ 985784 w 1806798"/>
              <a:gd name="connsiteY1" fmla="*/ 1421774 h 6200775"/>
              <a:gd name="connsiteX2" fmla="*/ 537649 w 1806798"/>
              <a:gd name="connsiteY2" fmla="*/ 2857216 h 6200775"/>
              <a:gd name="connsiteX3" fmla="*/ 1282394 w 1806798"/>
              <a:gd name="connsiteY3" fmla="*/ 4636703 h 6200775"/>
              <a:gd name="connsiteX4" fmla="*/ 428625 w 1806798"/>
              <a:gd name="connsiteY4" fmla="*/ 6200775 h 6200775"/>
              <a:gd name="connsiteX5" fmla="*/ 0 w 1806798"/>
              <a:gd name="connsiteY5" fmla="*/ 6200775 h 6200775"/>
              <a:gd name="connsiteX6" fmla="*/ 9525 w 1806798"/>
              <a:gd name="connsiteY6" fmla="*/ 0 h 6200775"/>
              <a:gd name="connsiteX0" fmla="*/ 9525 w 1821675"/>
              <a:gd name="connsiteY0" fmla="*/ 0 h 6200775"/>
              <a:gd name="connsiteX1" fmla="*/ 985784 w 1821675"/>
              <a:gd name="connsiteY1" fmla="*/ 1421774 h 6200775"/>
              <a:gd name="connsiteX2" fmla="*/ 537649 w 1821675"/>
              <a:gd name="connsiteY2" fmla="*/ 2857216 h 6200775"/>
              <a:gd name="connsiteX3" fmla="*/ 1282394 w 1821675"/>
              <a:gd name="connsiteY3" fmla="*/ 4636703 h 6200775"/>
              <a:gd name="connsiteX4" fmla="*/ 428625 w 1821675"/>
              <a:gd name="connsiteY4" fmla="*/ 6200775 h 6200775"/>
              <a:gd name="connsiteX5" fmla="*/ 0 w 1821675"/>
              <a:gd name="connsiteY5" fmla="*/ 6200775 h 6200775"/>
              <a:gd name="connsiteX6" fmla="*/ 9525 w 1821675"/>
              <a:gd name="connsiteY6" fmla="*/ 0 h 6200775"/>
              <a:gd name="connsiteX0" fmla="*/ 9525 w 1821675"/>
              <a:gd name="connsiteY0" fmla="*/ 0 h 6200775"/>
              <a:gd name="connsiteX1" fmla="*/ 985784 w 1821675"/>
              <a:gd name="connsiteY1" fmla="*/ 1421774 h 6200775"/>
              <a:gd name="connsiteX2" fmla="*/ 537649 w 1821675"/>
              <a:gd name="connsiteY2" fmla="*/ 2857216 h 6200775"/>
              <a:gd name="connsiteX3" fmla="*/ 1282394 w 1821675"/>
              <a:gd name="connsiteY3" fmla="*/ 4636703 h 6200775"/>
              <a:gd name="connsiteX4" fmla="*/ 428625 w 1821675"/>
              <a:gd name="connsiteY4" fmla="*/ 6200775 h 6200775"/>
              <a:gd name="connsiteX5" fmla="*/ 0 w 1821675"/>
              <a:gd name="connsiteY5" fmla="*/ 6200775 h 6200775"/>
              <a:gd name="connsiteX6" fmla="*/ 9525 w 1821675"/>
              <a:gd name="connsiteY6" fmla="*/ 0 h 6200775"/>
              <a:gd name="connsiteX0" fmla="*/ 9525 w 1850746"/>
              <a:gd name="connsiteY0" fmla="*/ 0 h 6200775"/>
              <a:gd name="connsiteX1" fmla="*/ 985784 w 1850746"/>
              <a:gd name="connsiteY1" fmla="*/ 1421774 h 6200775"/>
              <a:gd name="connsiteX2" fmla="*/ 537649 w 1850746"/>
              <a:gd name="connsiteY2" fmla="*/ 2857216 h 6200775"/>
              <a:gd name="connsiteX3" fmla="*/ 1282394 w 1850746"/>
              <a:gd name="connsiteY3" fmla="*/ 4636703 h 6200775"/>
              <a:gd name="connsiteX4" fmla="*/ 428625 w 1850746"/>
              <a:gd name="connsiteY4" fmla="*/ 6200775 h 6200775"/>
              <a:gd name="connsiteX5" fmla="*/ 0 w 1850746"/>
              <a:gd name="connsiteY5" fmla="*/ 6200775 h 6200775"/>
              <a:gd name="connsiteX6" fmla="*/ 9525 w 185074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37649 w 1400916"/>
              <a:gd name="connsiteY2" fmla="*/ 2857216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40732 w 1400916"/>
              <a:gd name="connsiteY2" fmla="*/ 2856335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40732 w 1400916"/>
              <a:gd name="connsiteY2" fmla="*/ 2856335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40732 w 1400916"/>
              <a:gd name="connsiteY2" fmla="*/ 2856335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40732 w 1400916"/>
              <a:gd name="connsiteY2" fmla="*/ 2856335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40732 w 1400916"/>
              <a:gd name="connsiteY2" fmla="*/ 2856335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792705"/>
              <a:gd name="connsiteY0" fmla="*/ 0 h 6200775"/>
              <a:gd name="connsiteX1" fmla="*/ 985784 w 1792705"/>
              <a:gd name="connsiteY1" fmla="*/ 1421774 h 6200775"/>
              <a:gd name="connsiteX2" fmla="*/ 540732 w 1792705"/>
              <a:gd name="connsiteY2" fmla="*/ 2856335 h 6200775"/>
              <a:gd name="connsiteX3" fmla="*/ 1282394 w 1792705"/>
              <a:gd name="connsiteY3" fmla="*/ 4636703 h 6200775"/>
              <a:gd name="connsiteX4" fmla="*/ 428625 w 1792705"/>
              <a:gd name="connsiteY4" fmla="*/ 6200775 h 6200775"/>
              <a:gd name="connsiteX5" fmla="*/ 0 w 1792705"/>
              <a:gd name="connsiteY5" fmla="*/ 6200775 h 6200775"/>
              <a:gd name="connsiteX6" fmla="*/ 9525 w 1792705"/>
              <a:gd name="connsiteY6" fmla="*/ 0 h 6200775"/>
              <a:gd name="connsiteX0" fmla="*/ 9525 w 1792705"/>
              <a:gd name="connsiteY0" fmla="*/ 0 h 6200775"/>
              <a:gd name="connsiteX1" fmla="*/ 985784 w 1792705"/>
              <a:gd name="connsiteY1" fmla="*/ 1421774 h 6200775"/>
              <a:gd name="connsiteX2" fmla="*/ 540732 w 1792705"/>
              <a:gd name="connsiteY2" fmla="*/ 2856335 h 6200775"/>
              <a:gd name="connsiteX3" fmla="*/ 1282394 w 1792705"/>
              <a:gd name="connsiteY3" fmla="*/ 4636703 h 6200775"/>
              <a:gd name="connsiteX4" fmla="*/ 428625 w 1792705"/>
              <a:gd name="connsiteY4" fmla="*/ 6200775 h 6200775"/>
              <a:gd name="connsiteX5" fmla="*/ 0 w 1792705"/>
              <a:gd name="connsiteY5" fmla="*/ 6200775 h 6200775"/>
              <a:gd name="connsiteX6" fmla="*/ 9525 w 1792705"/>
              <a:gd name="connsiteY6" fmla="*/ 0 h 6200775"/>
              <a:gd name="connsiteX0" fmla="*/ 9525 w 1821335"/>
              <a:gd name="connsiteY0" fmla="*/ 0 h 6200775"/>
              <a:gd name="connsiteX1" fmla="*/ 985784 w 1821335"/>
              <a:gd name="connsiteY1" fmla="*/ 1421774 h 6200775"/>
              <a:gd name="connsiteX2" fmla="*/ 540732 w 1821335"/>
              <a:gd name="connsiteY2" fmla="*/ 2856335 h 6200775"/>
              <a:gd name="connsiteX3" fmla="*/ 1282394 w 1821335"/>
              <a:gd name="connsiteY3" fmla="*/ 4636703 h 6200775"/>
              <a:gd name="connsiteX4" fmla="*/ 428625 w 1821335"/>
              <a:gd name="connsiteY4" fmla="*/ 6200775 h 6200775"/>
              <a:gd name="connsiteX5" fmla="*/ 0 w 1821335"/>
              <a:gd name="connsiteY5" fmla="*/ 6200775 h 6200775"/>
              <a:gd name="connsiteX6" fmla="*/ 9525 w 1821335"/>
              <a:gd name="connsiteY6" fmla="*/ 0 h 6200775"/>
              <a:gd name="connsiteX0" fmla="*/ 9525 w 1821335"/>
              <a:gd name="connsiteY0" fmla="*/ 0 h 6200775"/>
              <a:gd name="connsiteX1" fmla="*/ 985784 w 1821335"/>
              <a:gd name="connsiteY1" fmla="*/ 1421774 h 6200775"/>
              <a:gd name="connsiteX2" fmla="*/ 540732 w 1821335"/>
              <a:gd name="connsiteY2" fmla="*/ 2856335 h 6200775"/>
              <a:gd name="connsiteX3" fmla="*/ 1282394 w 1821335"/>
              <a:gd name="connsiteY3" fmla="*/ 4636703 h 6200775"/>
              <a:gd name="connsiteX4" fmla="*/ 428625 w 1821335"/>
              <a:gd name="connsiteY4" fmla="*/ 6200775 h 6200775"/>
              <a:gd name="connsiteX5" fmla="*/ 0 w 1821335"/>
              <a:gd name="connsiteY5" fmla="*/ 6200775 h 6200775"/>
              <a:gd name="connsiteX6" fmla="*/ 9525 w 1821335"/>
              <a:gd name="connsiteY6" fmla="*/ 0 h 6200775"/>
              <a:gd name="connsiteX0" fmla="*/ 9525 w 1839834"/>
              <a:gd name="connsiteY0" fmla="*/ 0 h 6200775"/>
              <a:gd name="connsiteX1" fmla="*/ 985784 w 1839834"/>
              <a:gd name="connsiteY1" fmla="*/ 1421774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5784 w 1839834"/>
              <a:gd name="connsiteY1" fmla="*/ 1421774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5784 w 1839834"/>
              <a:gd name="connsiteY1" fmla="*/ 1421774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0939 w 1839834"/>
              <a:gd name="connsiteY1" fmla="*/ 1433666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0939 w 1839834"/>
              <a:gd name="connsiteY1" fmla="*/ 1433666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0939 w 1839834"/>
              <a:gd name="connsiteY1" fmla="*/ 1433666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0939 w 1839834"/>
              <a:gd name="connsiteY1" fmla="*/ 1433666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0939 w 1839834"/>
              <a:gd name="connsiteY1" fmla="*/ 1433666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39834" h="6200775">
                <a:moveTo>
                  <a:pt x="9525" y="0"/>
                </a:moveTo>
                <a:cubicBezTo>
                  <a:pt x="416295" y="284690"/>
                  <a:pt x="1425142" y="897762"/>
                  <a:pt x="980939" y="1433666"/>
                </a:cubicBezTo>
                <a:cubicBezTo>
                  <a:pt x="844467" y="1707707"/>
                  <a:pt x="539821" y="2296069"/>
                  <a:pt x="540732" y="2856335"/>
                </a:cubicBezTo>
                <a:cubicBezTo>
                  <a:pt x="541643" y="3416601"/>
                  <a:pt x="743453" y="3982394"/>
                  <a:pt x="1282394" y="4636703"/>
                </a:cubicBezTo>
                <a:cubicBezTo>
                  <a:pt x="1839834" y="5180015"/>
                  <a:pt x="543317" y="6072427"/>
                  <a:pt x="428625" y="6200775"/>
                </a:cubicBezTo>
                <a:lnTo>
                  <a:pt x="0" y="6200775"/>
                </a:lnTo>
                <a:lnTo>
                  <a:pt x="9525" y="0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60000"/>
                  <a:lumOff val="40000"/>
                  <a:alpha val="63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  <a:scene3d>
            <a:camera prst="orthographicFront"/>
            <a:lightRig rig="balanced" dir="t">
              <a:rot lat="0" lon="0" rev="10800000"/>
            </a:lightRig>
          </a:scene3d>
          <a:sp3d prstMaterial="plastic">
            <a:bevelT w="1016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Freeform 9"/>
          <p:cNvSpPr/>
          <p:nvPr/>
        </p:nvSpPr>
        <p:spPr bwMode="ltGray">
          <a:xfrm>
            <a:off x="9272" y="2705"/>
            <a:ext cx="10277728" cy="1619808"/>
          </a:xfrm>
          <a:custGeom>
            <a:avLst/>
            <a:gdLst>
              <a:gd name="connsiteX0" fmla="*/ 0 w 7724775"/>
              <a:gd name="connsiteY0" fmla="*/ 0 h 1304925"/>
              <a:gd name="connsiteX1" fmla="*/ 7724775 w 7724775"/>
              <a:gd name="connsiteY1" fmla="*/ 0 h 1304925"/>
              <a:gd name="connsiteX2" fmla="*/ 7219950 w 7724775"/>
              <a:gd name="connsiteY2" fmla="*/ 685800 h 1304925"/>
              <a:gd name="connsiteX3" fmla="*/ 6600825 w 7724775"/>
              <a:gd name="connsiteY3" fmla="*/ 876300 h 1304925"/>
              <a:gd name="connsiteX4" fmla="*/ 4314825 w 7724775"/>
              <a:gd name="connsiteY4" fmla="*/ 504825 h 1304925"/>
              <a:gd name="connsiteX5" fmla="*/ 1781175 w 7724775"/>
              <a:gd name="connsiteY5" fmla="*/ 1304925 h 1304925"/>
              <a:gd name="connsiteX6" fmla="*/ 9525 w 7724775"/>
              <a:gd name="connsiteY6" fmla="*/ 400050 h 1304925"/>
              <a:gd name="connsiteX7" fmla="*/ 0 w 7724775"/>
              <a:gd name="connsiteY7" fmla="*/ 0 h 1304925"/>
              <a:gd name="connsiteX0" fmla="*/ 0 w 7724775"/>
              <a:gd name="connsiteY0" fmla="*/ 0 h 1322387"/>
              <a:gd name="connsiteX1" fmla="*/ 7724775 w 7724775"/>
              <a:gd name="connsiteY1" fmla="*/ 0 h 1322387"/>
              <a:gd name="connsiteX2" fmla="*/ 7219950 w 7724775"/>
              <a:gd name="connsiteY2" fmla="*/ 685800 h 1322387"/>
              <a:gd name="connsiteX3" fmla="*/ 6600825 w 7724775"/>
              <a:gd name="connsiteY3" fmla="*/ 876300 h 1322387"/>
              <a:gd name="connsiteX4" fmla="*/ 4314825 w 7724775"/>
              <a:gd name="connsiteY4" fmla="*/ 504825 h 1322387"/>
              <a:gd name="connsiteX5" fmla="*/ 1781175 w 7724775"/>
              <a:gd name="connsiteY5" fmla="*/ 1304925 h 1322387"/>
              <a:gd name="connsiteX6" fmla="*/ 9525 w 7724775"/>
              <a:gd name="connsiteY6" fmla="*/ 400050 h 1322387"/>
              <a:gd name="connsiteX7" fmla="*/ 0 w 7724775"/>
              <a:gd name="connsiteY7" fmla="*/ 0 h 1322387"/>
              <a:gd name="connsiteX0" fmla="*/ 0 w 7724775"/>
              <a:gd name="connsiteY0" fmla="*/ 0 h 1322387"/>
              <a:gd name="connsiteX1" fmla="*/ 7724775 w 7724775"/>
              <a:gd name="connsiteY1" fmla="*/ 0 h 1322387"/>
              <a:gd name="connsiteX2" fmla="*/ 7219950 w 7724775"/>
              <a:gd name="connsiteY2" fmla="*/ 685800 h 1322387"/>
              <a:gd name="connsiteX3" fmla="*/ 6600825 w 7724775"/>
              <a:gd name="connsiteY3" fmla="*/ 876300 h 1322387"/>
              <a:gd name="connsiteX4" fmla="*/ 4314825 w 7724775"/>
              <a:gd name="connsiteY4" fmla="*/ 504825 h 1322387"/>
              <a:gd name="connsiteX5" fmla="*/ 1781175 w 7724775"/>
              <a:gd name="connsiteY5" fmla="*/ 1304925 h 1322387"/>
              <a:gd name="connsiteX6" fmla="*/ 9525 w 7724775"/>
              <a:gd name="connsiteY6" fmla="*/ 400050 h 1322387"/>
              <a:gd name="connsiteX7" fmla="*/ 0 w 7724775"/>
              <a:gd name="connsiteY7" fmla="*/ 0 h 1322387"/>
              <a:gd name="connsiteX0" fmla="*/ 0 w 7724775"/>
              <a:gd name="connsiteY0" fmla="*/ 0 h 1322387"/>
              <a:gd name="connsiteX1" fmla="*/ 7724775 w 7724775"/>
              <a:gd name="connsiteY1" fmla="*/ 0 h 1322387"/>
              <a:gd name="connsiteX2" fmla="*/ 7219950 w 7724775"/>
              <a:gd name="connsiteY2" fmla="*/ 685800 h 1322387"/>
              <a:gd name="connsiteX3" fmla="*/ 6600825 w 7724775"/>
              <a:gd name="connsiteY3" fmla="*/ 876300 h 1322387"/>
              <a:gd name="connsiteX4" fmla="*/ 4314825 w 7724775"/>
              <a:gd name="connsiteY4" fmla="*/ 504825 h 1322387"/>
              <a:gd name="connsiteX5" fmla="*/ 1781175 w 7724775"/>
              <a:gd name="connsiteY5" fmla="*/ 1304925 h 1322387"/>
              <a:gd name="connsiteX6" fmla="*/ 9525 w 7724775"/>
              <a:gd name="connsiteY6" fmla="*/ 400050 h 1322387"/>
              <a:gd name="connsiteX7" fmla="*/ 0 w 7724775"/>
              <a:gd name="connsiteY7" fmla="*/ 0 h 1322387"/>
              <a:gd name="connsiteX0" fmla="*/ 0 w 7724775"/>
              <a:gd name="connsiteY0" fmla="*/ 0 h 1541463"/>
              <a:gd name="connsiteX1" fmla="*/ 7724775 w 7724775"/>
              <a:gd name="connsiteY1" fmla="*/ 0 h 1541463"/>
              <a:gd name="connsiteX2" fmla="*/ 7219950 w 7724775"/>
              <a:gd name="connsiteY2" fmla="*/ 685800 h 1541463"/>
              <a:gd name="connsiteX3" fmla="*/ 6600825 w 7724775"/>
              <a:gd name="connsiteY3" fmla="*/ 876300 h 1541463"/>
              <a:gd name="connsiteX4" fmla="*/ 4314825 w 7724775"/>
              <a:gd name="connsiteY4" fmla="*/ 504825 h 1541463"/>
              <a:gd name="connsiteX5" fmla="*/ 1781175 w 7724775"/>
              <a:gd name="connsiteY5" fmla="*/ 1304925 h 1541463"/>
              <a:gd name="connsiteX6" fmla="*/ 9525 w 7724775"/>
              <a:gd name="connsiteY6" fmla="*/ 400050 h 1541463"/>
              <a:gd name="connsiteX7" fmla="*/ 0 w 7724775"/>
              <a:gd name="connsiteY7" fmla="*/ 0 h 1541463"/>
              <a:gd name="connsiteX0" fmla="*/ 0 w 7724775"/>
              <a:gd name="connsiteY0" fmla="*/ 0 h 1600206"/>
              <a:gd name="connsiteX1" fmla="*/ 7724775 w 7724775"/>
              <a:gd name="connsiteY1" fmla="*/ 0 h 1600206"/>
              <a:gd name="connsiteX2" fmla="*/ 7219950 w 7724775"/>
              <a:gd name="connsiteY2" fmla="*/ 685800 h 1600206"/>
              <a:gd name="connsiteX3" fmla="*/ 6600825 w 7724775"/>
              <a:gd name="connsiteY3" fmla="*/ 876300 h 1600206"/>
              <a:gd name="connsiteX4" fmla="*/ 4314825 w 7724775"/>
              <a:gd name="connsiteY4" fmla="*/ 504825 h 1600206"/>
              <a:gd name="connsiteX5" fmla="*/ 1781175 w 7724775"/>
              <a:gd name="connsiteY5" fmla="*/ 1304925 h 1600206"/>
              <a:gd name="connsiteX6" fmla="*/ 9525 w 7724775"/>
              <a:gd name="connsiteY6" fmla="*/ 400050 h 1600206"/>
              <a:gd name="connsiteX7" fmla="*/ 0 w 7724775"/>
              <a:gd name="connsiteY7" fmla="*/ 0 h 1600206"/>
              <a:gd name="connsiteX0" fmla="*/ 0 w 7724775"/>
              <a:gd name="connsiteY0" fmla="*/ 0 h 1600206"/>
              <a:gd name="connsiteX1" fmla="*/ 7724775 w 7724775"/>
              <a:gd name="connsiteY1" fmla="*/ 0 h 1600206"/>
              <a:gd name="connsiteX2" fmla="*/ 7219950 w 7724775"/>
              <a:gd name="connsiteY2" fmla="*/ 685800 h 1600206"/>
              <a:gd name="connsiteX3" fmla="*/ 6600825 w 7724775"/>
              <a:gd name="connsiteY3" fmla="*/ 876300 h 1600206"/>
              <a:gd name="connsiteX4" fmla="*/ 4314825 w 7724775"/>
              <a:gd name="connsiteY4" fmla="*/ 504825 h 1600206"/>
              <a:gd name="connsiteX5" fmla="*/ 1781175 w 7724775"/>
              <a:gd name="connsiteY5" fmla="*/ 1304925 h 1600206"/>
              <a:gd name="connsiteX6" fmla="*/ 9525 w 7724775"/>
              <a:gd name="connsiteY6" fmla="*/ 400050 h 1600206"/>
              <a:gd name="connsiteX7" fmla="*/ 0 w 7724775"/>
              <a:gd name="connsiteY7" fmla="*/ 0 h 1600206"/>
              <a:gd name="connsiteX0" fmla="*/ 0 w 7724775"/>
              <a:gd name="connsiteY0" fmla="*/ 0 h 1600206"/>
              <a:gd name="connsiteX1" fmla="*/ 7724775 w 7724775"/>
              <a:gd name="connsiteY1" fmla="*/ 0 h 1600206"/>
              <a:gd name="connsiteX2" fmla="*/ 7219950 w 7724775"/>
              <a:gd name="connsiteY2" fmla="*/ 685800 h 1600206"/>
              <a:gd name="connsiteX3" fmla="*/ 6600825 w 7724775"/>
              <a:gd name="connsiteY3" fmla="*/ 876300 h 1600206"/>
              <a:gd name="connsiteX4" fmla="*/ 4314825 w 7724775"/>
              <a:gd name="connsiteY4" fmla="*/ 504825 h 1600206"/>
              <a:gd name="connsiteX5" fmla="*/ 1781175 w 7724775"/>
              <a:gd name="connsiteY5" fmla="*/ 1304925 h 1600206"/>
              <a:gd name="connsiteX6" fmla="*/ 9525 w 7724775"/>
              <a:gd name="connsiteY6" fmla="*/ 400050 h 1600206"/>
              <a:gd name="connsiteX7" fmla="*/ 0 w 7724775"/>
              <a:gd name="connsiteY7" fmla="*/ 0 h 1600206"/>
              <a:gd name="connsiteX0" fmla="*/ 0 w 7724775"/>
              <a:gd name="connsiteY0" fmla="*/ 0 h 1600206"/>
              <a:gd name="connsiteX1" fmla="*/ 7724775 w 7724775"/>
              <a:gd name="connsiteY1" fmla="*/ 0 h 1600206"/>
              <a:gd name="connsiteX2" fmla="*/ 7219950 w 7724775"/>
              <a:gd name="connsiteY2" fmla="*/ 685800 h 1600206"/>
              <a:gd name="connsiteX3" fmla="*/ 6600825 w 7724775"/>
              <a:gd name="connsiteY3" fmla="*/ 876300 h 1600206"/>
              <a:gd name="connsiteX4" fmla="*/ 4314825 w 7724775"/>
              <a:gd name="connsiteY4" fmla="*/ 504825 h 1600206"/>
              <a:gd name="connsiteX5" fmla="*/ 1781175 w 7724775"/>
              <a:gd name="connsiteY5" fmla="*/ 1304925 h 1600206"/>
              <a:gd name="connsiteX6" fmla="*/ 2875 w 7724775"/>
              <a:gd name="connsiteY6" fmla="*/ 379961 h 1600206"/>
              <a:gd name="connsiteX7" fmla="*/ 0 w 7724775"/>
              <a:gd name="connsiteY7" fmla="*/ 0 h 1600206"/>
              <a:gd name="connsiteX0" fmla="*/ 0 w 7724775"/>
              <a:gd name="connsiteY0" fmla="*/ 0 h 1602700"/>
              <a:gd name="connsiteX1" fmla="*/ 7724775 w 7724775"/>
              <a:gd name="connsiteY1" fmla="*/ 0 h 1602700"/>
              <a:gd name="connsiteX2" fmla="*/ 7219950 w 7724775"/>
              <a:gd name="connsiteY2" fmla="*/ 685800 h 1602700"/>
              <a:gd name="connsiteX3" fmla="*/ 6600825 w 7724775"/>
              <a:gd name="connsiteY3" fmla="*/ 876300 h 1602700"/>
              <a:gd name="connsiteX4" fmla="*/ 4314825 w 7724775"/>
              <a:gd name="connsiteY4" fmla="*/ 504825 h 1602700"/>
              <a:gd name="connsiteX5" fmla="*/ 1781175 w 7724775"/>
              <a:gd name="connsiteY5" fmla="*/ 1304925 h 1602700"/>
              <a:gd name="connsiteX6" fmla="*/ 2875 w 7724775"/>
              <a:gd name="connsiteY6" fmla="*/ 379961 h 1602700"/>
              <a:gd name="connsiteX7" fmla="*/ 0 w 7724775"/>
              <a:gd name="connsiteY7" fmla="*/ 0 h 1602700"/>
              <a:gd name="connsiteX0" fmla="*/ 0 w 7724775"/>
              <a:gd name="connsiteY0" fmla="*/ 0 h 1545342"/>
              <a:gd name="connsiteX1" fmla="*/ 7724775 w 7724775"/>
              <a:gd name="connsiteY1" fmla="*/ 0 h 1545342"/>
              <a:gd name="connsiteX2" fmla="*/ 7219950 w 7724775"/>
              <a:gd name="connsiteY2" fmla="*/ 685800 h 1545342"/>
              <a:gd name="connsiteX3" fmla="*/ 6600825 w 7724775"/>
              <a:gd name="connsiteY3" fmla="*/ 876300 h 1545342"/>
              <a:gd name="connsiteX4" fmla="*/ 4314825 w 7724775"/>
              <a:gd name="connsiteY4" fmla="*/ 504825 h 1545342"/>
              <a:gd name="connsiteX5" fmla="*/ 1781175 w 7724775"/>
              <a:gd name="connsiteY5" fmla="*/ 1304925 h 1545342"/>
              <a:gd name="connsiteX6" fmla="*/ 2875 w 7724775"/>
              <a:gd name="connsiteY6" fmla="*/ 379961 h 1545342"/>
              <a:gd name="connsiteX7" fmla="*/ 0 w 7724775"/>
              <a:gd name="connsiteY7" fmla="*/ 0 h 154534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00825 w 7724775"/>
              <a:gd name="connsiteY3" fmla="*/ 876300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00825 w 7724775"/>
              <a:gd name="connsiteY3" fmla="*/ 876300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00825 w 7724775"/>
              <a:gd name="connsiteY3" fmla="*/ 876300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24775" h="1622512">
                <a:moveTo>
                  <a:pt x="0" y="0"/>
                </a:moveTo>
                <a:lnTo>
                  <a:pt x="7724775" y="0"/>
                </a:lnTo>
                <a:cubicBezTo>
                  <a:pt x="7556500" y="228600"/>
                  <a:pt x="7398477" y="462188"/>
                  <a:pt x="7219950" y="685800"/>
                </a:cubicBezTo>
                <a:cubicBezTo>
                  <a:pt x="7117969" y="811622"/>
                  <a:pt x="7010059" y="974488"/>
                  <a:pt x="6613156" y="881149"/>
                </a:cubicBezTo>
                <a:cubicBezTo>
                  <a:pt x="6073551" y="698725"/>
                  <a:pt x="5118770" y="460658"/>
                  <a:pt x="4314825" y="504825"/>
                </a:cubicBezTo>
                <a:cubicBezTo>
                  <a:pt x="3510880" y="548992"/>
                  <a:pt x="2429591" y="850086"/>
                  <a:pt x="1781175" y="1304925"/>
                </a:cubicBezTo>
                <a:cubicBezTo>
                  <a:pt x="1239128" y="1622512"/>
                  <a:pt x="218826" y="516953"/>
                  <a:pt x="2875" y="379961"/>
                </a:cubicBezTo>
                <a:cubicBezTo>
                  <a:pt x="1917" y="253307"/>
                  <a:pt x="958" y="126654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0" scaled="0"/>
            <a:tileRect/>
          </a:gradFill>
          <a:ln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  <a:scene3d>
            <a:camera prst="orthographicFront"/>
            <a:lightRig rig="balanced" dir="t"/>
          </a:scene3d>
          <a:sp3d extrusionH="76200">
            <a:bevelT w="101600" h="127000"/>
            <a:bevelB w="0" h="0" prst="angle"/>
            <a:extrusionClr>
              <a:schemeClr val="bg2"/>
            </a:extrusionClr>
            <a:contourClr>
              <a:schemeClr val="tx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algn="ctr" defTabSz="914400" rtl="0" eaLnBrk="1" latinLnBrk="0" hangingPunct="1"/>
            <a:endParaRPr lang="en-US" sz="4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6464" y="2002536"/>
            <a:ext cx="9424416" cy="1143000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21CC6-CBE5-4A50-91F0-038105C5CCEC}" type="datetime1">
              <a:rPr lang="ko-KR" altLang="en-US" smtClean="0"/>
              <a:t>2019-07-13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C055-7752-493D-9F19-E23BBEC8A13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426464" y="3218688"/>
            <a:ext cx="9424416" cy="1572768"/>
          </a:xfrm>
        </p:spPr>
        <p:txBody>
          <a:bodyPr anchor="t">
            <a:normAutofit/>
          </a:bodyPr>
          <a:lstStyle>
            <a:lvl1pPr>
              <a:defRPr sz="48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072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4294-5526-424E-B41E-EA3638C30350}" type="datetime1">
              <a:rPr lang="ko-KR" altLang="en-US" smtClean="0"/>
              <a:t>2019-07-13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C055-7752-493D-9F19-E23BBEC8A13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6785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486BD7C-F39C-499F-BBC0-09882586EF28}" type="datetime1">
              <a:rPr lang="ko-KR" altLang="en-US" smtClean="0"/>
              <a:t>2019-07-13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C055-7752-493D-9F19-E23BBEC8A13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1577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B5D2-AA12-4FAE-B51A-31830CF440F1}" type="datetime1">
              <a:rPr lang="ko-KR" altLang="en-US" smtClean="0"/>
              <a:t>2019-07-13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C055-7752-493D-9F19-E23BBEC8A13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1978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5896-9349-46A9-9663-3D15B203AE4C}" type="datetime1">
              <a:rPr lang="ko-KR" altLang="en-US" smtClean="0"/>
              <a:t>2019-07-13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C055-7752-493D-9F19-E23BBEC8A13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717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ltGray">
          <a:xfrm>
            <a:off x="40786" y="1"/>
            <a:ext cx="10325879" cy="809583"/>
          </a:xfrm>
          <a:custGeom>
            <a:avLst/>
            <a:gdLst>
              <a:gd name="connsiteX0" fmla="*/ 0 w 7712765"/>
              <a:gd name="connsiteY0" fmla="*/ 0 h 576470"/>
              <a:gd name="connsiteX1" fmla="*/ 854765 w 7712765"/>
              <a:gd name="connsiteY1" fmla="*/ 576470 h 576470"/>
              <a:gd name="connsiteX2" fmla="*/ 2405269 w 7712765"/>
              <a:gd name="connsiteY2" fmla="*/ 487017 h 576470"/>
              <a:gd name="connsiteX3" fmla="*/ 6569765 w 7712765"/>
              <a:gd name="connsiteY3" fmla="*/ 417443 h 576470"/>
              <a:gd name="connsiteX4" fmla="*/ 7712765 w 7712765"/>
              <a:gd name="connsiteY4" fmla="*/ 0 h 576470"/>
              <a:gd name="connsiteX5" fmla="*/ 0 w 7712765"/>
              <a:gd name="connsiteY5" fmla="*/ 0 h 576470"/>
              <a:gd name="connsiteX0" fmla="*/ 0 w 7712765"/>
              <a:gd name="connsiteY0" fmla="*/ 0 h 657639"/>
              <a:gd name="connsiteX1" fmla="*/ 854765 w 7712765"/>
              <a:gd name="connsiteY1" fmla="*/ 576470 h 657639"/>
              <a:gd name="connsiteX2" fmla="*/ 2405269 w 7712765"/>
              <a:gd name="connsiteY2" fmla="*/ 487017 h 657639"/>
              <a:gd name="connsiteX3" fmla="*/ 6569765 w 7712765"/>
              <a:gd name="connsiteY3" fmla="*/ 417443 h 657639"/>
              <a:gd name="connsiteX4" fmla="*/ 7712765 w 7712765"/>
              <a:gd name="connsiteY4" fmla="*/ 0 h 657639"/>
              <a:gd name="connsiteX5" fmla="*/ 0 w 7712765"/>
              <a:gd name="connsiteY5" fmla="*/ 0 h 657639"/>
              <a:gd name="connsiteX0" fmla="*/ 0 w 8807726"/>
              <a:gd name="connsiteY0" fmla="*/ 0 h 657639"/>
              <a:gd name="connsiteX1" fmla="*/ 854765 w 8807726"/>
              <a:gd name="connsiteY1" fmla="*/ 576470 h 657639"/>
              <a:gd name="connsiteX2" fmla="*/ 2405269 w 8807726"/>
              <a:gd name="connsiteY2" fmla="*/ 487017 h 657639"/>
              <a:gd name="connsiteX3" fmla="*/ 6569765 w 8807726"/>
              <a:gd name="connsiteY3" fmla="*/ 417443 h 657639"/>
              <a:gd name="connsiteX4" fmla="*/ 7712765 w 8807726"/>
              <a:gd name="connsiteY4" fmla="*/ 0 h 657639"/>
              <a:gd name="connsiteX5" fmla="*/ 0 w 8807726"/>
              <a:gd name="connsiteY5" fmla="*/ 0 h 657639"/>
              <a:gd name="connsiteX0" fmla="*/ 0 w 7712765"/>
              <a:gd name="connsiteY0" fmla="*/ 0 h 657639"/>
              <a:gd name="connsiteX1" fmla="*/ 854765 w 7712765"/>
              <a:gd name="connsiteY1" fmla="*/ 576470 h 657639"/>
              <a:gd name="connsiteX2" fmla="*/ 2405269 w 7712765"/>
              <a:gd name="connsiteY2" fmla="*/ 487017 h 657639"/>
              <a:gd name="connsiteX3" fmla="*/ 6569765 w 7712765"/>
              <a:gd name="connsiteY3" fmla="*/ 417443 h 657639"/>
              <a:gd name="connsiteX4" fmla="*/ 7712765 w 7712765"/>
              <a:gd name="connsiteY4" fmla="*/ 0 h 657639"/>
              <a:gd name="connsiteX5" fmla="*/ 0 w 7712765"/>
              <a:gd name="connsiteY5" fmla="*/ 0 h 657639"/>
              <a:gd name="connsiteX0" fmla="*/ 0 w 7712765"/>
              <a:gd name="connsiteY0" fmla="*/ 0 h 840448"/>
              <a:gd name="connsiteX1" fmla="*/ 854765 w 7712765"/>
              <a:gd name="connsiteY1" fmla="*/ 576470 h 840448"/>
              <a:gd name="connsiteX2" fmla="*/ 2405269 w 7712765"/>
              <a:gd name="connsiteY2" fmla="*/ 487017 h 840448"/>
              <a:gd name="connsiteX3" fmla="*/ 6569765 w 7712765"/>
              <a:gd name="connsiteY3" fmla="*/ 417443 h 840448"/>
              <a:gd name="connsiteX4" fmla="*/ 7712765 w 7712765"/>
              <a:gd name="connsiteY4" fmla="*/ 0 h 840448"/>
              <a:gd name="connsiteX5" fmla="*/ 0 w 7712765"/>
              <a:gd name="connsiteY5" fmla="*/ 0 h 840448"/>
              <a:gd name="connsiteX0" fmla="*/ 0 w 7712765"/>
              <a:gd name="connsiteY0" fmla="*/ 0 h 840448"/>
              <a:gd name="connsiteX1" fmla="*/ 854765 w 7712765"/>
              <a:gd name="connsiteY1" fmla="*/ 576470 h 840448"/>
              <a:gd name="connsiteX2" fmla="*/ 2405269 w 7712765"/>
              <a:gd name="connsiteY2" fmla="*/ 487017 h 840448"/>
              <a:gd name="connsiteX3" fmla="*/ 6569765 w 7712765"/>
              <a:gd name="connsiteY3" fmla="*/ 417443 h 840448"/>
              <a:gd name="connsiteX4" fmla="*/ 7712765 w 7712765"/>
              <a:gd name="connsiteY4" fmla="*/ 0 h 840448"/>
              <a:gd name="connsiteX5" fmla="*/ 0 w 7712765"/>
              <a:gd name="connsiteY5" fmla="*/ 0 h 840448"/>
              <a:gd name="connsiteX0" fmla="*/ 1143000 w 8855765"/>
              <a:gd name="connsiteY0" fmla="*/ 0 h 840448"/>
              <a:gd name="connsiteX1" fmla="*/ 1997765 w 8855765"/>
              <a:gd name="connsiteY1" fmla="*/ 576470 h 840448"/>
              <a:gd name="connsiteX2" fmla="*/ 3548269 w 8855765"/>
              <a:gd name="connsiteY2" fmla="*/ 487017 h 840448"/>
              <a:gd name="connsiteX3" fmla="*/ 7712765 w 8855765"/>
              <a:gd name="connsiteY3" fmla="*/ 417443 h 840448"/>
              <a:gd name="connsiteX4" fmla="*/ 8855765 w 8855765"/>
              <a:gd name="connsiteY4" fmla="*/ 0 h 840448"/>
              <a:gd name="connsiteX5" fmla="*/ 1143000 w 8855765"/>
              <a:gd name="connsiteY5" fmla="*/ 0 h 840448"/>
              <a:gd name="connsiteX0" fmla="*/ 0 w 7712765"/>
              <a:gd name="connsiteY0" fmla="*/ 0 h 840448"/>
              <a:gd name="connsiteX1" fmla="*/ 854765 w 7712765"/>
              <a:gd name="connsiteY1" fmla="*/ 576470 h 840448"/>
              <a:gd name="connsiteX2" fmla="*/ 2405269 w 7712765"/>
              <a:gd name="connsiteY2" fmla="*/ 487017 h 840448"/>
              <a:gd name="connsiteX3" fmla="*/ 6569765 w 7712765"/>
              <a:gd name="connsiteY3" fmla="*/ 417443 h 840448"/>
              <a:gd name="connsiteX4" fmla="*/ 7712765 w 7712765"/>
              <a:gd name="connsiteY4" fmla="*/ 0 h 840448"/>
              <a:gd name="connsiteX5" fmla="*/ 0 w 7712765"/>
              <a:gd name="connsiteY5" fmla="*/ 0 h 840448"/>
              <a:gd name="connsiteX0" fmla="*/ 0 w 7712765"/>
              <a:gd name="connsiteY0" fmla="*/ 0 h 686739"/>
              <a:gd name="connsiteX1" fmla="*/ 857670 w 7712765"/>
              <a:gd name="connsiteY1" fmla="*/ 563148 h 686739"/>
              <a:gd name="connsiteX2" fmla="*/ 2405269 w 7712765"/>
              <a:gd name="connsiteY2" fmla="*/ 487017 h 686739"/>
              <a:gd name="connsiteX3" fmla="*/ 6569765 w 7712765"/>
              <a:gd name="connsiteY3" fmla="*/ 417443 h 686739"/>
              <a:gd name="connsiteX4" fmla="*/ 7712765 w 7712765"/>
              <a:gd name="connsiteY4" fmla="*/ 0 h 686739"/>
              <a:gd name="connsiteX5" fmla="*/ 0 w 7712765"/>
              <a:gd name="connsiteY5" fmla="*/ 0 h 686739"/>
              <a:gd name="connsiteX0" fmla="*/ 0 w 7712765"/>
              <a:gd name="connsiteY0" fmla="*/ 0 h 821857"/>
              <a:gd name="connsiteX1" fmla="*/ 857670 w 7712765"/>
              <a:gd name="connsiteY1" fmla="*/ 563148 h 821857"/>
              <a:gd name="connsiteX2" fmla="*/ 2405269 w 7712765"/>
              <a:gd name="connsiteY2" fmla="*/ 487017 h 821857"/>
              <a:gd name="connsiteX3" fmla="*/ 6569765 w 7712765"/>
              <a:gd name="connsiteY3" fmla="*/ 417443 h 821857"/>
              <a:gd name="connsiteX4" fmla="*/ 7712765 w 7712765"/>
              <a:gd name="connsiteY4" fmla="*/ 0 h 821857"/>
              <a:gd name="connsiteX5" fmla="*/ 0 w 7712765"/>
              <a:gd name="connsiteY5" fmla="*/ 0 h 821857"/>
              <a:gd name="connsiteX0" fmla="*/ 0 w 7741811"/>
              <a:gd name="connsiteY0" fmla="*/ 0 h 686739"/>
              <a:gd name="connsiteX1" fmla="*/ 886716 w 7741811"/>
              <a:gd name="connsiteY1" fmla="*/ 563148 h 686739"/>
              <a:gd name="connsiteX2" fmla="*/ 2434315 w 7741811"/>
              <a:gd name="connsiteY2" fmla="*/ 487017 h 686739"/>
              <a:gd name="connsiteX3" fmla="*/ 6598811 w 7741811"/>
              <a:gd name="connsiteY3" fmla="*/ 417443 h 686739"/>
              <a:gd name="connsiteX4" fmla="*/ 7741811 w 7741811"/>
              <a:gd name="connsiteY4" fmla="*/ 0 h 686739"/>
              <a:gd name="connsiteX5" fmla="*/ 0 w 7741811"/>
              <a:gd name="connsiteY5" fmla="*/ 0 h 686739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4409"/>
              <a:gd name="connsiteY0" fmla="*/ 0 h 809583"/>
              <a:gd name="connsiteX1" fmla="*/ 886716 w 7744409"/>
              <a:gd name="connsiteY1" fmla="*/ 563148 h 809583"/>
              <a:gd name="connsiteX2" fmla="*/ 2434315 w 7744409"/>
              <a:gd name="connsiteY2" fmla="*/ 487017 h 809583"/>
              <a:gd name="connsiteX3" fmla="*/ 6598811 w 7744409"/>
              <a:gd name="connsiteY3" fmla="*/ 417443 h 809583"/>
              <a:gd name="connsiteX4" fmla="*/ 7744409 w 7744409"/>
              <a:gd name="connsiteY4" fmla="*/ 3068 h 809583"/>
              <a:gd name="connsiteX5" fmla="*/ 0 w 7744409"/>
              <a:gd name="connsiteY5" fmla="*/ 0 h 809583"/>
              <a:gd name="connsiteX0" fmla="*/ 0 w 7744409"/>
              <a:gd name="connsiteY0" fmla="*/ 0 h 809583"/>
              <a:gd name="connsiteX1" fmla="*/ 886716 w 7744409"/>
              <a:gd name="connsiteY1" fmla="*/ 563148 h 809583"/>
              <a:gd name="connsiteX2" fmla="*/ 2434315 w 7744409"/>
              <a:gd name="connsiteY2" fmla="*/ 487017 h 809583"/>
              <a:gd name="connsiteX3" fmla="*/ 6598811 w 7744409"/>
              <a:gd name="connsiteY3" fmla="*/ 417443 h 809583"/>
              <a:gd name="connsiteX4" fmla="*/ 7744409 w 7744409"/>
              <a:gd name="connsiteY4" fmla="*/ 3068 h 809583"/>
              <a:gd name="connsiteX5" fmla="*/ 0 w 7744409"/>
              <a:gd name="connsiteY5" fmla="*/ 0 h 809583"/>
              <a:gd name="connsiteX0" fmla="*/ 0 w 7744409"/>
              <a:gd name="connsiteY0" fmla="*/ 0 h 809583"/>
              <a:gd name="connsiteX1" fmla="*/ 886716 w 7744409"/>
              <a:gd name="connsiteY1" fmla="*/ 563148 h 809583"/>
              <a:gd name="connsiteX2" fmla="*/ 2434315 w 7744409"/>
              <a:gd name="connsiteY2" fmla="*/ 487017 h 809583"/>
              <a:gd name="connsiteX3" fmla="*/ 6598811 w 7744409"/>
              <a:gd name="connsiteY3" fmla="*/ 417443 h 809583"/>
              <a:gd name="connsiteX4" fmla="*/ 7744409 w 7744409"/>
              <a:gd name="connsiteY4" fmla="*/ 3068 h 809583"/>
              <a:gd name="connsiteX5" fmla="*/ 0 w 7744409"/>
              <a:gd name="connsiteY5" fmla="*/ 0 h 809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44409" h="809583">
                <a:moveTo>
                  <a:pt x="0" y="0"/>
                </a:moveTo>
                <a:cubicBezTo>
                  <a:pt x="304237" y="167489"/>
                  <a:pt x="360369" y="233726"/>
                  <a:pt x="886716" y="563148"/>
                </a:cubicBezTo>
                <a:cubicBezTo>
                  <a:pt x="1304871" y="809583"/>
                  <a:pt x="1615947" y="706018"/>
                  <a:pt x="2434315" y="487017"/>
                </a:cubicBezTo>
                <a:cubicBezTo>
                  <a:pt x="3629697" y="155424"/>
                  <a:pt x="5540046" y="132029"/>
                  <a:pt x="6598811" y="417443"/>
                </a:cubicBezTo>
                <a:cubicBezTo>
                  <a:pt x="7392212" y="628150"/>
                  <a:pt x="7492697" y="440390"/>
                  <a:pt x="7744409" y="3068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54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101600" h="1016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 bwMode="ltGray">
          <a:xfrm>
            <a:off x="0" y="312984"/>
            <a:ext cx="1212184" cy="1423763"/>
          </a:xfrm>
          <a:custGeom>
            <a:avLst/>
            <a:gdLst>
              <a:gd name="connsiteX0" fmla="*/ 0 w 742566"/>
              <a:gd name="connsiteY0" fmla="*/ 0 h 1423763"/>
              <a:gd name="connsiteX1" fmla="*/ 0 w 742566"/>
              <a:gd name="connsiteY1" fmla="*/ 1423763 h 1423763"/>
              <a:gd name="connsiteX2" fmla="*/ 742566 w 742566"/>
              <a:gd name="connsiteY2" fmla="*/ 874510 h 1423763"/>
              <a:gd name="connsiteX3" fmla="*/ 714950 w 742566"/>
              <a:gd name="connsiteY3" fmla="*/ 444926 h 1423763"/>
              <a:gd name="connsiteX4" fmla="*/ 0 w 742566"/>
              <a:gd name="connsiteY4" fmla="*/ 0 h 1423763"/>
              <a:gd name="connsiteX0" fmla="*/ 0 w 861724"/>
              <a:gd name="connsiteY0" fmla="*/ 0 h 1569515"/>
              <a:gd name="connsiteX1" fmla="*/ 0 w 861724"/>
              <a:gd name="connsiteY1" fmla="*/ 1423763 h 1569515"/>
              <a:gd name="connsiteX2" fmla="*/ 742566 w 861724"/>
              <a:gd name="connsiteY2" fmla="*/ 874510 h 1569515"/>
              <a:gd name="connsiteX3" fmla="*/ 714950 w 861724"/>
              <a:gd name="connsiteY3" fmla="*/ 444926 h 1569515"/>
              <a:gd name="connsiteX4" fmla="*/ 0 w 861724"/>
              <a:gd name="connsiteY4" fmla="*/ 0 h 1569515"/>
              <a:gd name="connsiteX0" fmla="*/ 0 w 861724"/>
              <a:gd name="connsiteY0" fmla="*/ 163140 h 1732655"/>
              <a:gd name="connsiteX1" fmla="*/ 0 w 861724"/>
              <a:gd name="connsiteY1" fmla="*/ 1586903 h 1732655"/>
              <a:gd name="connsiteX2" fmla="*/ 742566 w 861724"/>
              <a:gd name="connsiteY2" fmla="*/ 1037650 h 1732655"/>
              <a:gd name="connsiteX3" fmla="*/ 714950 w 861724"/>
              <a:gd name="connsiteY3" fmla="*/ 608066 h 1732655"/>
              <a:gd name="connsiteX4" fmla="*/ 0 w 861724"/>
              <a:gd name="connsiteY4" fmla="*/ 163140 h 1732655"/>
              <a:gd name="connsiteX0" fmla="*/ 0 w 914642"/>
              <a:gd name="connsiteY0" fmla="*/ 163140 h 1732655"/>
              <a:gd name="connsiteX1" fmla="*/ 0 w 914642"/>
              <a:gd name="connsiteY1" fmla="*/ 1586903 h 1732655"/>
              <a:gd name="connsiteX2" fmla="*/ 742566 w 914642"/>
              <a:gd name="connsiteY2" fmla="*/ 1037650 h 1732655"/>
              <a:gd name="connsiteX3" fmla="*/ 714950 w 914642"/>
              <a:gd name="connsiteY3" fmla="*/ 608066 h 1732655"/>
              <a:gd name="connsiteX4" fmla="*/ 0 w 914642"/>
              <a:gd name="connsiteY4" fmla="*/ 163140 h 1732655"/>
              <a:gd name="connsiteX0" fmla="*/ 0 w 914642"/>
              <a:gd name="connsiteY0" fmla="*/ 163140 h 1732655"/>
              <a:gd name="connsiteX1" fmla="*/ 0 w 914642"/>
              <a:gd name="connsiteY1" fmla="*/ 1586903 h 1732655"/>
              <a:gd name="connsiteX2" fmla="*/ 742566 w 914642"/>
              <a:gd name="connsiteY2" fmla="*/ 1037650 h 1732655"/>
              <a:gd name="connsiteX3" fmla="*/ 714950 w 914642"/>
              <a:gd name="connsiteY3" fmla="*/ 608066 h 1732655"/>
              <a:gd name="connsiteX4" fmla="*/ 0 w 914642"/>
              <a:gd name="connsiteY4" fmla="*/ 163140 h 1732655"/>
              <a:gd name="connsiteX0" fmla="*/ 0 w 914642"/>
              <a:gd name="connsiteY0" fmla="*/ 0 h 1569515"/>
              <a:gd name="connsiteX1" fmla="*/ 0 w 914642"/>
              <a:gd name="connsiteY1" fmla="*/ 1423763 h 1569515"/>
              <a:gd name="connsiteX2" fmla="*/ 742566 w 914642"/>
              <a:gd name="connsiteY2" fmla="*/ 874510 h 1569515"/>
              <a:gd name="connsiteX3" fmla="*/ 714950 w 914642"/>
              <a:gd name="connsiteY3" fmla="*/ 444926 h 1569515"/>
              <a:gd name="connsiteX4" fmla="*/ 0 w 914642"/>
              <a:gd name="connsiteY4" fmla="*/ 0 h 1569515"/>
              <a:gd name="connsiteX0" fmla="*/ 0 w 948883"/>
              <a:gd name="connsiteY0" fmla="*/ 0 h 1569515"/>
              <a:gd name="connsiteX1" fmla="*/ 0 w 948883"/>
              <a:gd name="connsiteY1" fmla="*/ 1423763 h 1569515"/>
              <a:gd name="connsiteX2" fmla="*/ 742566 w 948883"/>
              <a:gd name="connsiteY2" fmla="*/ 874510 h 1569515"/>
              <a:gd name="connsiteX3" fmla="*/ 714950 w 948883"/>
              <a:gd name="connsiteY3" fmla="*/ 444926 h 1569515"/>
              <a:gd name="connsiteX4" fmla="*/ 0 w 948883"/>
              <a:gd name="connsiteY4" fmla="*/ 0 h 1569515"/>
              <a:gd name="connsiteX0" fmla="*/ 0 w 909138"/>
              <a:gd name="connsiteY0" fmla="*/ 0 h 1569515"/>
              <a:gd name="connsiteX1" fmla="*/ 0 w 909138"/>
              <a:gd name="connsiteY1" fmla="*/ 1423763 h 1569515"/>
              <a:gd name="connsiteX2" fmla="*/ 742566 w 909138"/>
              <a:gd name="connsiteY2" fmla="*/ 874510 h 1569515"/>
              <a:gd name="connsiteX3" fmla="*/ 714950 w 909138"/>
              <a:gd name="connsiteY3" fmla="*/ 444926 h 1569515"/>
              <a:gd name="connsiteX4" fmla="*/ 0 w 909138"/>
              <a:gd name="connsiteY4" fmla="*/ 0 h 1569515"/>
              <a:gd name="connsiteX0" fmla="*/ 0 w 909138"/>
              <a:gd name="connsiteY0" fmla="*/ 0 h 1423763"/>
              <a:gd name="connsiteX1" fmla="*/ 0 w 909138"/>
              <a:gd name="connsiteY1" fmla="*/ 1423763 h 1423763"/>
              <a:gd name="connsiteX2" fmla="*/ 742566 w 909138"/>
              <a:gd name="connsiteY2" fmla="*/ 874510 h 1423763"/>
              <a:gd name="connsiteX3" fmla="*/ 714950 w 909138"/>
              <a:gd name="connsiteY3" fmla="*/ 444926 h 1423763"/>
              <a:gd name="connsiteX4" fmla="*/ 0 w 909138"/>
              <a:gd name="connsiteY4" fmla="*/ 0 h 1423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9138" h="1423763">
                <a:moveTo>
                  <a:pt x="0" y="0"/>
                </a:moveTo>
                <a:lnTo>
                  <a:pt x="0" y="1423763"/>
                </a:lnTo>
                <a:cubicBezTo>
                  <a:pt x="307056" y="1125441"/>
                  <a:pt x="599640" y="970558"/>
                  <a:pt x="742566" y="874510"/>
                </a:cubicBezTo>
                <a:cubicBezTo>
                  <a:pt x="885492" y="778462"/>
                  <a:pt x="909138" y="598868"/>
                  <a:pt x="714950" y="444926"/>
                </a:cubicBezTo>
                <a:cubicBezTo>
                  <a:pt x="481017" y="259268"/>
                  <a:pt x="145961" y="102135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101600" h="1016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Freeform 9"/>
          <p:cNvSpPr/>
          <p:nvPr/>
        </p:nvSpPr>
        <p:spPr bwMode="ltGray">
          <a:xfrm flipV="1">
            <a:off x="0" y="5172889"/>
            <a:ext cx="1133576" cy="1665516"/>
          </a:xfrm>
          <a:custGeom>
            <a:avLst/>
            <a:gdLst>
              <a:gd name="connsiteX0" fmla="*/ 0 w 742566"/>
              <a:gd name="connsiteY0" fmla="*/ 0 h 1423763"/>
              <a:gd name="connsiteX1" fmla="*/ 0 w 742566"/>
              <a:gd name="connsiteY1" fmla="*/ 1423763 h 1423763"/>
              <a:gd name="connsiteX2" fmla="*/ 742566 w 742566"/>
              <a:gd name="connsiteY2" fmla="*/ 874510 h 1423763"/>
              <a:gd name="connsiteX3" fmla="*/ 714950 w 742566"/>
              <a:gd name="connsiteY3" fmla="*/ 444926 h 1423763"/>
              <a:gd name="connsiteX4" fmla="*/ 0 w 742566"/>
              <a:gd name="connsiteY4" fmla="*/ 0 h 1423763"/>
              <a:gd name="connsiteX0" fmla="*/ 0 w 861724"/>
              <a:gd name="connsiteY0" fmla="*/ 0 h 1569515"/>
              <a:gd name="connsiteX1" fmla="*/ 0 w 861724"/>
              <a:gd name="connsiteY1" fmla="*/ 1423763 h 1569515"/>
              <a:gd name="connsiteX2" fmla="*/ 742566 w 861724"/>
              <a:gd name="connsiteY2" fmla="*/ 874510 h 1569515"/>
              <a:gd name="connsiteX3" fmla="*/ 714950 w 861724"/>
              <a:gd name="connsiteY3" fmla="*/ 444926 h 1569515"/>
              <a:gd name="connsiteX4" fmla="*/ 0 w 861724"/>
              <a:gd name="connsiteY4" fmla="*/ 0 h 1569515"/>
              <a:gd name="connsiteX0" fmla="*/ 0 w 861724"/>
              <a:gd name="connsiteY0" fmla="*/ 163140 h 1732655"/>
              <a:gd name="connsiteX1" fmla="*/ 0 w 861724"/>
              <a:gd name="connsiteY1" fmla="*/ 1586903 h 1732655"/>
              <a:gd name="connsiteX2" fmla="*/ 742566 w 861724"/>
              <a:gd name="connsiteY2" fmla="*/ 1037650 h 1732655"/>
              <a:gd name="connsiteX3" fmla="*/ 714950 w 861724"/>
              <a:gd name="connsiteY3" fmla="*/ 608066 h 1732655"/>
              <a:gd name="connsiteX4" fmla="*/ 0 w 861724"/>
              <a:gd name="connsiteY4" fmla="*/ 163140 h 1732655"/>
              <a:gd name="connsiteX0" fmla="*/ 0 w 914642"/>
              <a:gd name="connsiteY0" fmla="*/ 163140 h 1732655"/>
              <a:gd name="connsiteX1" fmla="*/ 0 w 914642"/>
              <a:gd name="connsiteY1" fmla="*/ 1586903 h 1732655"/>
              <a:gd name="connsiteX2" fmla="*/ 742566 w 914642"/>
              <a:gd name="connsiteY2" fmla="*/ 1037650 h 1732655"/>
              <a:gd name="connsiteX3" fmla="*/ 714950 w 914642"/>
              <a:gd name="connsiteY3" fmla="*/ 608066 h 1732655"/>
              <a:gd name="connsiteX4" fmla="*/ 0 w 914642"/>
              <a:gd name="connsiteY4" fmla="*/ 163140 h 1732655"/>
              <a:gd name="connsiteX0" fmla="*/ 0 w 914642"/>
              <a:gd name="connsiteY0" fmla="*/ 163140 h 1732655"/>
              <a:gd name="connsiteX1" fmla="*/ 0 w 914642"/>
              <a:gd name="connsiteY1" fmla="*/ 1586903 h 1732655"/>
              <a:gd name="connsiteX2" fmla="*/ 742566 w 914642"/>
              <a:gd name="connsiteY2" fmla="*/ 1037650 h 1732655"/>
              <a:gd name="connsiteX3" fmla="*/ 714950 w 914642"/>
              <a:gd name="connsiteY3" fmla="*/ 608066 h 1732655"/>
              <a:gd name="connsiteX4" fmla="*/ 0 w 914642"/>
              <a:gd name="connsiteY4" fmla="*/ 163140 h 1732655"/>
              <a:gd name="connsiteX0" fmla="*/ 0 w 914642"/>
              <a:gd name="connsiteY0" fmla="*/ 0 h 1569515"/>
              <a:gd name="connsiteX1" fmla="*/ 0 w 914642"/>
              <a:gd name="connsiteY1" fmla="*/ 1423763 h 1569515"/>
              <a:gd name="connsiteX2" fmla="*/ 742566 w 914642"/>
              <a:gd name="connsiteY2" fmla="*/ 874510 h 1569515"/>
              <a:gd name="connsiteX3" fmla="*/ 714950 w 914642"/>
              <a:gd name="connsiteY3" fmla="*/ 444926 h 1569515"/>
              <a:gd name="connsiteX4" fmla="*/ 0 w 914642"/>
              <a:gd name="connsiteY4" fmla="*/ 0 h 1569515"/>
              <a:gd name="connsiteX0" fmla="*/ 0 w 948883"/>
              <a:gd name="connsiteY0" fmla="*/ 0 h 1569515"/>
              <a:gd name="connsiteX1" fmla="*/ 0 w 948883"/>
              <a:gd name="connsiteY1" fmla="*/ 1423763 h 1569515"/>
              <a:gd name="connsiteX2" fmla="*/ 742566 w 948883"/>
              <a:gd name="connsiteY2" fmla="*/ 874510 h 1569515"/>
              <a:gd name="connsiteX3" fmla="*/ 714950 w 948883"/>
              <a:gd name="connsiteY3" fmla="*/ 444926 h 1569515"/>
              <a:gd name="connsiteX4" fmla="*/ 0 w 948883"/>
              <a:gd name="connsiteY4" fmla="*/ 0 h 1569515"/>
              <a:gd name="connsiteX0" fmla="*/ 0 w 909138"/>
              <a:gd name="connsiteY0" fmla="*/ 0 h 1569515"/>
              <a:gd name="connsiteX1" fmla="*/ 0 w 909138"/>
              <a:gd name="connsiteY1" fmla="*/ 1423763 h 1569515"/>
              <a:gd name="connsiteX2" fmla="*/ 742566 w 909138"/>
              <a:gd name="connsiteY2" fmla="*/ 874510 h 1569515"/>
              <a:gd name="connsiteX3" fmla="*/ 714950 w 909138"/>
              <a:gd name="connsiteY3" fmla="*/ 444926 h 1569515"/>
              <a:gd name="connsiteX4" fmla="*/ 0 w 909138"/>
              <a:gd name="connsiteY4" fmla="*/ 0 h 1569515"/>
              <a:gd name="connsiteX0" fmla="*/ 0 w 909138"/>
              <a:gd name="connsiteY0" fmla="*/ 0 h 1423763"/>
              <a:gd name="connsiteX1" fmla="*/ 0 w 909138"/>
              <a:gd name="connsiteY1" fmla="*/ 1423763 h 1423763"/>
              <a:gd name="connsiteX2" fmla="*/ 742566 w 909138"/>
              <a:gd name="connsiteY2" fmla="*/ 874510 h 1423763"/>
              <a:gd name="connsiteX3" fmla="*/ 714950 w 909138"/>
              <a:gd name="connsiteY3" fmla="*/ 444926 h 1423763"/>
              <a:gd name="connsiteX4" fmla="*/ 0 w 909138"/>
              <a:gd name="connsiteY4" fmla="*/ 0 h 1423763"/>
              <a:gd name="connsiteX0" fmla="*/ 0 w 909138"/>
              <a:gd name="connsiteY0" fmla="*/ 0 h 1423763"/>
              <a:gd name="connsiteX1" fmla="*/ 0 w 909138"/>
              <a:gd name="connsiteY1" fmla="*/ 1423763 h 1423763"/>
              <a:gd name="connsiteX2" fmla="*/ 729018 w 909138"/>
              <a:gd name="connsiteY2" fmla="*/ 946385 h 1423763"/>
              <a:gd name="connsiteX3" fmla="*/ 714950 w 909138"/>
              <a:gd name="connsiteY3" fmla="*/ 444926 h 1423763"/>
              <a:gd name="connsiteX4" fmla="*/ 0 w 909138"/>
              <a:gd name="connsiteY4" fmla="*/ 0 h 1423763"/>
              <a:gd name="connsiteX0" fmla="*/ 0 w 917369"/>
              <a:gd name="connsiteY0" fmla="*/ 0 h 1423763"/>
              <a:gd name="connsiteX1" fmla="*/ 0 w 917369"/>
              <a:gd name="connsiteY1" fmla="*/ 1423763 h 1423763"/>
              <a:gd name="connsiteX2" fmla="*/ 729018 w 917369"/>
              <a:gd name="connsiteY2" fmla="*/ 946385 h 1423763"/>
              <a:gd name="connsiteX3" fmla="*/ 723181 w 917369"/>
              <a:gd name="connsiteY3" fmla="*/ 562947 h 1423763"/>
              <a:gd name="connsiteX4" fmla="*/ 0 w 917369"/>
              <a:gd name="connsiteY4" fmla="*/ 0 h 1423763"/>
              <a:gd name="connsiteX0" fmla="*/ 0 w 917369"/>
              <a:gd name="connsiteY0" fmla="*/ 0 h 1423763"/>
              <a:gd name="connsiteX1" fmla="*/ 0 w 917369"/>
              <a:gd name="connsiteY1" fmla="*/ 1423763 h 1423763"/>
              <a:gd name="connsiteX2" fmla="*/ 729018 w 917369"/>
              <a:gd name="connsiteY2" fmla="*/ 946385 h 1423763"/>
              <a:gd name="connsiteX3" fmla="*/ 723181 w 917369"/>
              <a:gd name="connsiteY3" fmla="*/ 562947 h 1423763"/>
              <a:gd name="connsiteX4" fmla="*/ 0 w 917369"/>
              <a:gd name="connsiteY4" fmla="*/ 0 h 1423763"/>
              <a:gd name="connsiteX0" fmla="*/ 0 w 917369"/>
              <a:gd name="connsiteY0" fmla="*/ 0 h 1423763"/>
              <a:gd name="connsiteX1" fmla="*/ 0 w 917369"/>
              <a:gd name="connsiteY1" fmla="*/ 1423763 h 1423763"/>
              <a:gd name="connsiteX2" fmla="*/ 729018 w 917369"/>
              <a:gd name="connsiteY2" fmla="*/ 946385 h 1423763"/>
              <a:gd name="connsiteX3" fmla="*/ 723181 w 917369"/>
              <a:gd name="connsiteY3" fmla="*/ 562947 h 1423763"/>
              <a:gd name="connsiteX4" fmla="*/ 0 w 917369"/>
              <a:gd name="connsiteY4" fmla="*/ 0 h 1423763"/>
              <a:gd name="connsiteX0" fmla="*/ 0 w 917369"/>
              <a:gd name="connsiteY0" fmla="*/ 0 h 1423763"/>
              <a:gd name="connsiteX1" fmla="*/ 0 w 917369"/>
              <a:gd name="connsiteY1" fmla="*/ 1423763 h 1423763"/>
              <a:gd name="connsiteX2" fmla="*/ 729018 w 917369"/>
              <a:gd name="connsiteY2" fmla="*/ 946385 h 1423763"/>
              <a:gd name="connsiteX3" fmla="*/ 723181 w 917369"/>
              <a:gd name="connsiteY3" fmla="*/ 562947 h 1423763"/>
              <a:gd name="connsiteX4" fmla="*/ 0 w 917369"/>
              <a:gd name="connsiteY4" fmla="*/ 0 h 1423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7369" h="1423763">
                <a:moveTo>
                  <a:pt x="0" y="0"/>
                </a:moveTo>
                <a:lnTo>
                  <a:pt x="0" y="1423763"/>
                </a:lnTo>
                <a:cubicBezTo>
                  <a:pt x="368101" y="1168156"/>
                  <a:pt x="565407" y="1044083"/>
                  <a:pt x="729018" y="946385"/>
                </a:cubicBezTo>
                <a:cubicBezTo>
                  <a:pt x="892629" y="848687"/>
                  <a:pt x="917369" y="716889"/>
                  <a:pt x="723181" y="562947"/>
                </a:cubicBezTo>
                <a:cubicBezTo>
                  <a:pt x="489248" y="377289"/>
                  <a:pt x="145961" y="102135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101600" h="1016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 bwMode="ltGray">
          <a:xfrm>
            <a:off x="10275029" y="-3132"/>
            <a:ext cx="1933673" cy="1647155"/>
          </a:xfrm>
          <a:custGeom>
            <a:avLst/>
            <a:gdLst>
              <a:gd name="connsiteX0" fmla="*/ 422754 w 1302707"/>
              <a:gd name="connsiteY0" fmla="*/ 0 h 1615858"/>
              <a:gd name="connsiteX1" fmla="*/ 1302707 w 1302707"/>
              <a:gd name="connsiteY1" fmla="*/ 0 h 1615858"/>
              <a:gd name="connsiteX2" fmla="*/ 1290181 w 1302707"/>
              <a:gd name="connsiteY2" fmla="*/ 1615858 h 1615858"/>
              <a:gd name="connsiteX3" fmla="*/ 109603 w 1302707"/>
              <a:gd name="connsiteY3" fmla="*/ 879954 h 1615858"/>
              <a:gd name="connsiteX4" fmla="*/ 0 w 1302707"/>
              <a:gd name="connsiteY4" fmla="*/ 382044 h 1615858"/>
              <a:gd name="connsiteX5" fmla="*/ 422754 w 1302707"/>
              <a:gd name="connsiteY5" fmla="*/ 0 h 1615858"/>
              <a:gd name="connsiteX0" fmla="*/ 528181 w 1408134"/>
              <a:gd name="connsiteY0" fmla="*/ 0 h 1762517"/>
              <a:gd name="connsiteX1" fmla="*/ 1408134 w 1408134"/>
              <a:gd name="connsiteY1" fmla="*/ 0 h 1762517"/>
              <a:gd name="connsiteX2" fmla="*/ 1395608 w 1408134"/>
              <a:gd name="connsiteY2" fmla="*/ 1615858 h 1762517"/>
              <a:gd name="connsiteX3" fmla="*/ 215030 w 1408134"/>
              <a:gd name="connsiteY3" fmla="*/ 879954 h 1762517"/>
              <a:gd name="connsiteX4" fmla="*/ 105427 w 1408134"/>
              <a:gd name="connsiteY4" fmla="*/ 382044 h 1762517"/>
              <a:gd name="connsiteX5" fmla="*/ 528181 w 1408134"/>
              <a:gd name="connsiteY5" fmla="*/ 0 h 1762517"/>
              <a:gd name="connsiteX0" fmla="*/ 528181 w 1408134"/>
              <a:gd name="connsiteY0" fmla="*/ 0 h 1762517"/>
              <a:gd name="connsiteX1" fmla="*/ 1408134 w 1408134"/>
              <a:gd name="connsiteY1" fmla="*/ 0 h 1762517"/>
              <a:gd name="connsiteX2" fmla="*/ 1395608 w 1408134"/>
              <a:gd name="connsiteY2" fmla="*/ 1615858 h 1762517"/>
              <a:gd name="connsiteX3" fmla="*/ 215030 w 1408134"/>
              <a:gd name="connsiteY3" fmla="*/ 879954 h 1762517"/>
              <a:gd name="connsiteX4" fmla="*/ 105427 w 1408134"/>
              <a:gd name="connsiteY4" fmla="*/ 382044 h 1762517"/>
              <a:gd name="connsiteX5" fmla="*/ 528181 w 1408134"/>
              <a:gd name="connsiteY5" fmla="*/ 0 h 1762517"/>
              <a:gd name="connsiteX0" fmla="*/ 528181 w 1408134"/>
              <a:gd name="connsiteY0" fmla="*/ 0 h 1615858"/>
              <a:gd name="connsiteX1" fmla="*/ 1408134 w 1408134"/>
              <a:gd name="connsiteY1" fmla="*/ 0 h 1615858"/>
              <a:gd name="connsiteX2" fmla="*/ 1395608 w 1408134"/>
              <a:gd name="connsiteY2" fmla="*/ 1615858 h 1615858"/>
              <a:gd name="connsiteX3" fmla="*/ 215030 w 1408134"/>
              <a:gd name="connsiteY3" fmla="*/ 879954 h 1615858"/>
              <a:gd name="connsiteX4" fmla="*/ 105427 w 1408134"/>
              <a:gd name="connsiteY4" fmla="*/ 382044 h 1615858"/>
              <a:gd name="connsiteX5" fmla="*/ 528181 w 1408134"/>
              <a:gd name="connsiteY5" fmla="*/ 0 h 1615858"/>
              <a:gd name="connsiteX0" fmla="*/ 529337 w 1409290"/>
              <a:gd name="connsiteY0" fmla="*/ 0 h 1615858"/>
              <a:gd name="connsiteX1" fmla="*/ 1409290 w 1409290"/>
              <a:gd name="connsiteY1" fmla="*/ 0 h 1615858"/>
              <a:gd name="connsiteX2" fmla="*/ 1396764 w 1409290"/>
              <a:gd name="connsiteY2" fmla="*/ 1615858 h 1615858"/>
              <a:gd name="connsiteX3" fmla="*/ 215030 w 1409290"/>
              <a:gd name="connsiteY3" fmla="*/ 864897 h 1615858"/>
              <a:gd name="connsiteX4" fmla="*/ 106583 w 1409290"/>
              <a:gd name="connsiteY4" fmla="*/ 382044 h 1615858"/>
              <a:gd name="connsiteX5" fmla="*/ 529337 w 1409290"/>
              <a:gd name="connsiteY5" fmla="*/ 0 h 1615858"/>
              <a:gd name="connsiteX0" fmla="*/ 522046 w 1401999"/>
              <a:gd name="connsiteY0" fmla="*/ 0 h 1615858"/>
              <a:gd name="connsiteX1" fmla="*/ 1401999 w 1401999"/>
              <a:gd name="connsiteY1" fmla="*/ 0 h 1615858"/>
              <a:gd name="connsiteX2" fmla="*/ 1389473 w 1401999"/>
              <a:gd name="connsiteY2" fmla="*/ 1615858 h 1615858"/>
              <a:gd name="connsiteX3" fmla="*/ 207739 w 1401999"/>
              <a:gd name="connsiteY3" fmla="*/ 864897 h 1615858"/>
              <a:gd name="connsiteX4" fmla="*/ 99292 w 1401999"/>
              <a:gd name="connsiteY4" fmla="*/ 382044 h 1615858"/>
              <a:gd name="connsiteX5" fmla="*/ 522046 w 1401999"/>
              <a:gd name="connsiteY5" fmla="*/ 0 h 1615858"/>
              <a:gd name="connsiteX0" fmla="*/ 570302 w 1450255"/>
              <a:gd name="connsiteY0" fmla="*/ 0 h 1615858"/>
              <a:gd name="connsiteX1" fmla="*/ 1450255 w 1450255"/>
              <a:gd name="connsiteY1" fmla="*/ 0 h 1615858"/>
              <a:gd name="connsiteX2" fmla="*/ 1437729 w 1450255"/>
              <a:gd name="connsiteY2" fmla="*/ 1615858 h 1615858"/>
              <a:gd name="connsiteX3" fmla="*/ 255995 w 1450255"/>
              <a:gd name="connsiteY3" fmla="*/ 864897 h 1615858"/>
              <a:gd name="connsiteX4" fmla="*/ 147548 w 1450255"/>
              <a:gd name="connsiteY4" fmla="*/ 382044 h 1615858"/>
              <a:gd name="connsiteX5" fmla="*/ 570302 w 1450255"/>
              <a:gd name="connsiteY5" fmla="*/ 0 h 1615858"/>
              <a:gd name="connsiteX0" fmla="*/ 570302 w 1450255"/>
              <a:gd name="connsiteY0" fmla="*/ 0 h 1615858"/>
              <a:gd name="connsiteX1" fmla="*/ 1450255 w 1450255"/>
              <a:gd name="connsiteY1" fmla="*/ 0 h 1615858"/>
              <a:gd name="connsiteX2" fmla="*/ 1437729 w 1450255"/>
              <a:gd name="connsiteY2" fmla="*/ 1615858 h 1615858"/>
              <a:gd name="connsiteX3" fmla="*/ 255995 w 1450255"/>
              <a:gd name="connsiteY3" fmla="*/ 864897 h 1615858"/>
              <a:gd name="connsiteX4" fmla="*/ 147548 w 1450255"/>
              <a:gd name="connsiteY4" fmla="*/ 382044 h 1615858"/>
              <a:gd name="connsiteX5" fmla="*/ 570302 w 1450255"/>
              <a:gd name="connsiteY5" fmla="*/ 0 h 1615858"/>
              <a:gd name="connsiteX0" fmla="*/ 570302 w 1450255"/>
              <a:gd name="connsiteY0" fmla="*/ 0 h 1615858"/>
              <a:gd name="connsiteX1" fmla="*/ 1450255 w 1450255"/>
              <a:gd name="connsiteY1" fmla="*/ 0 h 1615858"/>
              <a:gd name="connsiteX2" fmla="*/ 1437729 w 1450255"/>
              <a:gd name="connsiteY2" fmla="*/ 1615858 h 1615858"/>
              <a:gd name="connsiteX3" fmla="*/ 255995 w 1450255"/>
              <a:gd name="connsiteY3" fmla="*/ 864897 h 1615858"/>
              <a:gd name="connsiteX4" fmla="*/ 147548 w 1450255"/>
              <a:gd name="connsiteY4" fmla="*/ 382044 h 1615858"/>
              <a:gd name="connsiteX5" fmla="*/ 570302 w 1450255"/>
              <a:gd name="connsiteY5" fmla="*/ 0 h 1615858"/>
              <a:gd name="connsiteX0" fmla="*/ 570302 w 1450255"/>
              <a:gd name="connsiteY0" fmla="*/ 0 h 1647155"/>
              <a:gd name="connsiteX1" fmla="*/ 1450255 w 1450255"/>
              <a:gd name="connsiteY1" fmla="*/ 0 h 1647155"/>
              <a:gd name="connsiteX2" fmla="*/ 1437729 w 1450255"/>
              <a:gd name="connsiteY2" fmla="*/ 1647155 h 1647155"/>
              <a:gd name="connsiteX3" fmla="*/ 255995 w 1450255"/>
              <a:gd name="connsiteY3" fmla="*/ 864897 h 1647155"/>
              <a:gd name="connsiteX4" fmla="*/ 147548 w 1450255"/>
              <a:gd name="connsiteY4" fmla="*/ 382044 h 1647155"/>
              <a:gd name="connsiteX5" fmla="*/ 570302 w 1450255"/>
              <a:gd name="connsiteY5" fmla="*/ 0 h 1647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0255" h="1647155">
                <a:moveTo>
                  <a:pt x="570302" y="0"/>
                </a:moveTo>
                <a:lnTo>
                  <a:pt x="1450255" y="0"/>
                </a:lnTo>
                <a:cubicBezTo>
                  <a:pt x="1446080" y="538619"/>
                  <a:pt x="1441904" y="1108536"/>
                  <a:pt x="1437729" y="1647155"/>
                </a:cubicBezTo>
                <a:cubicBezTo>
                  <a:pt x="1059800" y="1253174"/>
                  <a:pt x="463734" y="1013829"/>
                  <a:pt x="255995" y="864897"/>
                </a:cubicBezTo>
                <a:cubicBezTo>
                  <a:pt x="0" y="680990"/>
                  <a:pt x="64002" y="497791"/>
                  <a:pt x="147548" y="382044"/>
                </a:cubicBezTo>
                <a:cubicBezTo>
                  <a:pt x="231094" y="266297"/>
                  <a:pt x="385474" y="72158"/>
                  <a:pt x="570302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54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101600" h="1016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Freeform 11"/>
          <p:cNvSpPr/>
          <p:nvPr/>
        </p:nvSpPr>
        <p:spPr bwMode="ltGray">
          <a:xfrm>
            <a:off x="634209" y="5237922"/>
            <a:ext cx="11557791" cy="1639956"/>
          </a:xfrm>
          <a:custGeom>
            <a:avLst/>
            <a:gdLst>
              <a:gd name="connsiteX0" fmla="*/ 0 w 8666922"/>
              <a:gd name="connsiteY0" fmla="*/ 1610139 h 1639956"/>
              <a:gd name="connsiteX1" fmla="*/ 8656983 w 8666922"/>
              <a:gd name="connsiteY1" fmla="*/ 1639956 h 1639956"/>
              <a:gd name="connsiteX2" fmla="*/ 8666922 w 8666922"/>
              <a:gd name="connsiteY2" fmla="*/ 0 h 1639956"/>
              <a:gd name="connsiteX3" fmla="*/ 4084983 w 8666922"/>
              <a:gd name="connsiteY3" fmla="*/ 1480930 h 1639956"/>
              <a:gd name="connsiteX4" fmla="*/ 993913 w 8666922"/>
              <a:gd name="connsiteY4" fmla="*/ 914400 h 1639956"/>
              <a:gd name="connsiteX5" fmla="*/ 0 w 8666922"/>
              <a:gd name="connsiteY5" fmla="*/ 1610139 h 1639956"/>
              <a:gd name="connsiteX0" fmla="*/ 0 w 8666922"/>
              <a:gd name="connsiteY0" fmla="*/ 1636643 h 1666460"/>
              <a:gd name="connsiteX1" fmla="*/ 8656983 w 8666922"/>
              <a:gd name="connsiteY1" fmla="*/ 1666460 h 1666460"/>
              <a:gd name="connsiteX2" fmla="*/ 8666922 w 8666922"/>
              <a:gd name="connsiteY2" fmla="*/ 26504 h 1666460"/>
              <a:gd name="connsiteX3" fmla="*/ 4084983 w 8666922"/>
              <a:gd name="connsiteY3" fmla="*/ 1507434 h 1666460"/>
              <a:gd name="connsiteX4" fmla="*/ 993913 w 8666922"/>
              <a:gd name="connsiteY4" fmla="*/ 940904 h 1666460"/>
              <a:gd name="connsiteX5" fmla="*/ 0 w 8666922"/>
              <a:gd name="connsiteY5" fmla="*/ 1636643 h 1666460"/>
              <a:gd name="connsiteX0" fmla="*/ 0 w 8668343"/>
              <a:gd name="connsiteY0" fmla="*/ 1647276 h 1666460"/>
              <a:gd name="connsiteX1" fmla="*/ 8658404 w 8668343"/>
              <a:gd name="connsiteY1" fmla="*/ 1666460 h 1666460"/>
              <a:gd name="connsiteX2" fmla="*/ 8668343 w 8668343"/>
              <a:gd name="connsiteY2" fmla="*/ 26504 h 1666460"/>
              <a:gd name="connsiteX3" fmla="*/ 4086404 w 8668343"/>
              <a:gd name="connsiteY3" fmla="*/ 1507434 h 1666460"/>
              <a:gd name="connsiteX4" fmla="*/ 995334 w 8668343"/>
              <a:gd name="connsiteY4" fmla="*/ 940904 h 1666460"/>
              <a:gd name="connsiteX5" fmla="*/ 0 w 8668343"/>
              <a:gd name="connsiteY5" fmla="*/ 1647276 h 1666460"/>
              <a:gd name="connsiteX0" fmla="*/ 0 w 8668343"/>
              <a:gd name="connsiteY0" fmla="*/ 1620772 h 1639956"/>
              <a:gd name="connsiteX1" fmla="*/ 8658404 w 8668343"/>
              <a:gd name="connsiteY1" fmla="*/ 1639956 h 1639956"/>
              <a:gd name="connsiteX2" fmla="*/ 8668343 w 8668343"/>
              <a:gd name="connsiteY2" fmla="*/ 0 h 1639956"/>
              <a:gd name="connsiteX3" fmla="*/ 4086404 w 8668343"/>
              <a:gd name="connsiteY3" fmla="*/ 1480930 h 1639956"/>
              <a:gd name="connsiteX4" fmla="*/ 995334 w 8668343"/>
              <a:gd name="connsiteY4" fmla="*/ 914400 h 1639956"/>
              <a:gd name="connsiteX5" fmla="*/ 0 w 8668343"/>
              <a:gd name="connsiteY5" fmla="*/ 1620772 h 1639956"/>
              <a:gd name="connsiteX0" fmla="*/ 0 w 8668343"/>
              <a:gd name="connsiteY0" fmla="*/ 1620772 h 1639956"/>
              <a:gd name="connsiteX1" fmla="*/ 8658404 w 8668343"/>
              <a:gd name="connsiteY1" fmla="*/ 1639956 h 1639956"/>
              <a:gd name="connsiteX2" fmla="*/ 8668343 w 8668343"/>
              <a:gd name="connsiteY2" fmla="*/ 0 h 1639956"/>
              <a:gd name="connsiteX3" fmla="*/ 4086404 w 8668343"/>
              <a:gd name="connsiteY3" fmla="*/ 1480930 h 1639956"/>
              <a:gd name="connsiteX4" fmla="*/ 995334 w 8668343"/>
              <a:gd name="connsiteY4" fmla="*/ 914400 h 1639956"/>
              <a:gd name="connsiteX5" fmla="*/ 0 w 8668343"/>
              <a:gd name="connsiteY5" fmla="*/ 1620772 h 1639956"/>
              <a:gd name="connsiteX0" fmla="*/ 1277178 w 9945521"/>
              <a:gd name="connsiteY0" fmla="*/ 1620772 h 1639956"/>
              <a:gd name="connsiteX1" fmla="*/ 9935582 w 9945521"/>
              <a:gd name="connsiteY1" fmla="*/ 1639956 h 1639956"/>
              <a:gd name="connsiteX2" fmla="*/ 9945521 w 9945521"/>
              <a:gd name="connsiteY2" fmla="*/ 0 h 1639956"/>
              <a:gd name="connsiteX3" fmla="*/ 5363582 w 9945521"/>
              <a:gd name="connsiteY3" fmla="*/ 1480930 h 1639956"/>
              <a:gd name="connsiteX4" fmla="*/ 2272512 w 9945521"/>
              <a:gd name="connsiteY4" fmla="*/ 914400 h 1639956"/>
              <a:gd name="connsiteX5" fmla="*/ 1277178 w 9945521"/>
              <a:gd name="connsiteY5" fmla="*/ 1620772 h 1639956"/>
              <a:gd name="connsiteX0" fmla="*/ 0 w 8668343"/>
              <a:gd name="connsiteY0" fmla="*/ 1620772 h 1639956"/>
              <a:gd name="connsiteX1" fmla="*/ 8658404 w 8668343"/>
              <a:gd name="connsiteY1" fmla="*/ 1639956 h 1639956"/>
              <a:gd name="connsiteX2" fmla="*/ 8668343 w 8668343"/>
              <a:gd name="connsiteY2" fmla="*/ 0 h 1639956"/>
              <a:gd name="connsiteX3" fmla="*/ 4086404 w 8668343"/>
              <a:gd name="connsiteY3" fmla="*/ 1480930 h 1639956"/>
              <a:gd name="connsiteX4" fmla="*/ 995334 w 8668343"/>
              <a:gd name="connsiteY4" fmla="*/ 914400 h 1639956"/>
              <a:gd name="connsiteX5" fmla="*/ 0 w 8668343"/>
              <a:gd name="connsiteY5" fmla="*/ 1620772 h 1639956"/>
              <a:gd name="connsiteX0" fmla="*/ 0 w 8668343"/>
              <a:gd name="connsiteY0" fmla="*/ 1620772 h 1639956"/>
              <a:gd name="connsiteX1" fmla="*/ 8658404 w 8668343"/>
              <a:gd name="connsiteY1" fmla="*/ 1639956 h 1639956"/>
              <a:gd name="connsiteX2" fmla="*/ 8668343 w 8668343"/>
              <a:gd name="connsiteY2" fmla="*/ 0 h 1639956"/>
              <a:gd name="connsiteX3" fmla="*/ 4086404 w 8668343"/>
              <a:gd name="connsiteY3" fmla="*/ 1480930 h 1639956"/>
              <a:gd name="connsiteX4" fmla="*/ 995334 w 8668343"/>
              <a:gd name="connsiteY4" fmla="*/ 914400 h 1639956"/>
              <a:gd name="connsiteX5" fmla="*/ 0 w 8668343"/>
              <a:gd name="connsiteY5" fmla="*/ 1620772 h 1639956"/>
              <a:gd name="connsiteX0" fmla="*/ 0 w 8668343"/>
              <a:gd name="connsiteY0" fmla="*/ 1620772 h 1639956"/>
              <a:gd name="connsiteX1" fmla="*/ 8658404 w 8668343"/>
              <a:gd name="connsiteY1" fmla="*/ 1639956 h 1639956"/>
              <a:gd name="connsiteX2" fmla="*/ 8668343 w 8668343"/>
              <a:gd name="connsiteY2" fmla="*/ 0 h 1639956"/>
              <a:gd name="connsiteX3" fmla="*/ 4086404 w 8668343"/>
              <a:gd name="connsiteY3" fmla="*/ 1480930 h 1639956"/>
              <a:gd name="connsiteX4" fmla="*/ 995334 w 8668343"/>
              <a:gd name="connsiteY4" fmla="*/ 914400 h 1639956"/>
              <a:gd name="connsiteX5" fmla="*/ 0 w 8668343"/>
              <a:gd name="connsiteY5" fmla="*/ 1620772 h 1639956"/>
              <a:gd name="connsiteX0" fmla="*/ 0 w 8668343"/>
              <a:gd name="connsiteY0" fmla="*/ 1620772 h 1639956"/>
              <a:gd name="connsiteX1" fmla="*/ 8658404 w 8668343"/>
              <a:gd name="connsiteY1" fmla="*/ 1639956 h 1639956"/>
              <a:gd name="connsiteX2" fmla="*/ 8668343 w 8668343"/>
              <a:gd name="connsiteY2" fmla="*/ 0 h 1639956"/>
              <a:gd name="connsiteX3" fmla="*/ 4086404 w 8668343"/>
              <a:gd name="connsiteY3" fmla="*/ 1480930 h 1639956"/>
              <a:gd name="connsiteX4" fmla="*/ 995334 w 8668343"/>
              <a:gd name="connsiteY4" fmla="*/ 914400 h 1639956"/>
              <a:gd name="connsiteX5" fmla="*/ 0 w 8668343"/>
              <a:gd name="connsiteY5" fmla="*/ 1620772 h 163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668343" h="1639956">
                <a:moveTo>
                  <a:pt x="0" y="1620772"/>
                </a:moveTo>
                <a:lnTo>
                  <a:pt x="8658404" y="1639956"/>
                </a:lnTo>
                <a:lnTo>
                  <a:pt x="8668343" y="0"/>
                </a:lnTo>
                <a:cubicBezTo>
                  <a:pt x="7434289" y="1156087"/>
                  <a:pt x="5517363" y="1503112"/>
                  <a:pt x="4086404" y="1480930"/>
                </a:cubicBezTo>
                <a:cubicBezTo>
                  <a:pt x="2655445" y="1458748"/>
                  <a:pt x="1459326" y="1108766"/>
                  <a:pt x="995334" y="914400"/>
                </a:cubicBezTo>
                <a:cubicBezTo>
                  <a:pt x="531342" y="720034"/>
                  <a:pt x="360863" y="1226049"/>
                  <a:pt x="0" y="1620772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101600" h="1016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664" y="530352"/>
            <a:ext cx="9753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6048" y="1719072"/>
            <a:ext cx="4767072" cy="42153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8464" y="1719072"/>
            <a:ext cx="4767072" cy="42153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D897-BB26-4C80-B3FB-0CF0D0AA2504}" type="datetime1">
              <a:rPr lang="ko-KR" altLang="en-US" smtClean="0"/>
              <a:t>2019-07-13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C055-7752-493D-9F19-E23BBEC8A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020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ltGray">
          <a:xfrm>
            <a:off x="40786" y="1"/>
            <a:ext cx="10325879" cy="809583"/>
          </a:xfrm>
          <a:custGeom>
            <a:avLst/>
            <a:gdLst>
              <a:gd name="connsiteX0" fmla="*/ 0 w 7712765"/>
              <a:gd name="connsiteY0" fmla="*/ 0 h 576470"/>
              <a:gd name="connsiteX1" fmla="*/ 854765 w 7712765"/>
              <a:gd name="connsiteY1" fmla="*/ 576470 h 576470"/>
              <a:gd name="connsiteX2" fmla="*/ 2405269 w 7712765"/>
              <a:gd name="connsiteY2" fmla="*/ 487017 h 576470"/>
              <a:gd name="connsiteX3" fmla="*/ 6569765 w 7712765"/>
              <a:gd name="connsiteY3" fmla="*/ 417443 h 576470"/>
              <a:gd name="connsiteX4" fmla="*/ 7712765 w 7712765"/>
              <a:gd name="connsiteY4" fmla="*/ 0 h 576470"/>
              <a:gd name="connsiteX5" fmla="*/ 0 w 7712765"/>
              <a:gd name="connsiteY5" fmla="*/ 0 h 576470"/>
              <a:gd name="connsiteX0" fmla="*/ 0 w 7712765"/>
              <a:gd name="connsiteY0" fmla="*/ 0 h 657639"/>
              <a:gd name="connsiteX1" fmla="*/ 854765 w 7712765"/>
              <a:gd name="connsiteY1" fmla="*/ 576470 h 657639"/>
              <a:gd name="connsiteX2" fmla="*/ 2405269 w 7712765"/>
              <a:gd name="connsiteY2" fmla="*/ 487017 h 657639"/>
              <a:gd name="connsiteX3" fmla="*/ 6569765 w 7712765"/>
              <a:gd name="connsiteY3" fmla="*/ 417443 h 657639"/>
              <a:gd name="connsiteX4" fmla="*/ 7712765 w 7712765"/>
              <a:gd name="connsiteY4" fmla="*/ 0 h 657639"/>
              <a:gd name="connsiteX5" fmla="*/ 0 w 7712765"/>
              <a:gd name="connsiteY5" fmla="*/ 0 h 657639"/>
              <a:gd name="connsiteX0" fmla="*/ 0 w 8807726"/>
              <a:gd name="connsiteY0" fmla="*/ 0 h 657639"/>
              <a:gd name="connsiteX1" fmla="*/ 854765 w 8807726"/>
              <a:gd name="connsiteY1" fmla="*/ 576470 h 657639"/>
              <a:gd name="connsiteX2" fmla="*/ 2405269 w 8807726"/>
              <a:gd name="connsiteY2" fmla="*/ 487017 h 657639"/>
              <a:gd name="connsiteX3" fmla="*/ 6569765 w 8807726"/>
              <a:gd name="connsiteY3" fmla="*/ 417443 h 657639"/>
              <a:gd name="connsiteX4" fmla="*/ 7712765 w 8807726"/>
              <a:gd name="connsiteY4" fmla="*/ 0 h 657639"/>
              <a:gd name="connsiteX5" fmla="*/ 0 w 8807726"/>
              <a:gd name="connsiteY5" fmla="*/ 0 h 657639"/>
              <a:gd name="connsiteX0" fmla="*/ 0 w 7712765"/>
              <a:gd name="connsiteY0" fmla="*/ 0 h 657639"/>
              <a:gd name="connsiteX1" fmla="*/ 854765 w 7712765"/>
              <a:gd name="connsiteY1" fmla="*/ 576470 h 657639"/>
              <a:gd name="connsiteX2" fmla="*/ 2405269 w 7712765"/>
              <a:gd name="connsiteY2" fmla="*/ 487017 h 657639"/>
              <a:gd name="connsiteX3" fmla="*/ 6569765 w 7712765"/>
              <a:gd name="connsiteY3" fmla="*/ 417443 h 657639"/>
              <a:gd name="connsiteX4" fmla="*/ 7712765 w 7712765"/>
              <a:gd name="connsiteY4" fmla="*/ 0 h 657639"/>
              <a:gd name="connsiteX5" fmla="*/ 0 w 7712765"/>
              <a:gd name="connsiteY5" fmla="*/ 0 h 657639"/>
              <a:gd name="connsiteX0" fmla="*/ 0 w 7712765"/>
              <a:gd name="connsiteY0" fmla="*/ 0 h 840448"/>
              <a:gd name="connsiteX1" fmla="*/ 854765 w 7712765"/>
              <a:gd name="connsiteY1" fmla="*/ 576470 h 840448"/>
              <a:gd name="connsiteX2" fmla="*/ 2405269 w 7712765"/>
              <a:gd name="connsiteY2" fmla="*/ 487017 h 840448"/>
              <a:gd name="connsiteX3" fmla="*/ 6569765 w 7712765"/>
              <a:gd name="connsiteY3" fmla="*/ 417443 h 840448"/>
              <a:gd name="connsiteX4" fmla="*/ 7712765 w 7712765"/>
              <a:gd name="connsiteY4" fmla="*/ 0 h 840448"/>
              <a:gd name="connsiteX5" fmla="*/ 0 w 7712765"/>
              <a:gd name="connsiteY5" fmla="*/ 0 h 840448"/>
              <a:gd name="connsiteX0" fmla="*/ 0 w 7712765"/>
              <a:gd name="connsiteY0" fmla="*/ 0 h 840448"/>
              <a:gd name="connsiteX1" fmla="*/ 854765 w 7712765"/>
              <a:gd name="connsiteY1" fmla="*/ 576470 h 840448"/>
              <a:gd name="connsiteX2" fmla="*/ 2405269 w 7712765"/>
              <a:gd name="connsiteY2" fmla="*/ 487017 h 840448"/>
              <a:gd name="connsiteX3" fmla="*/ 6569765 w 7712765"/>
              <a:gd name="connsiteY3" fmla="*/ 417443 h 840448"/>
              <a:gd name="connsiteX4" fmla="*/ 7712765 w 7712765"/>
              <a:gd name="connsiteY4" fmla="*/ 0 h 840448"/>
              <a:gd name="connsiteX5" fmla="*/ 0 w 7712765"/>
              <a:gd name="connsiteY5" fmla="*/ 0 h 840448"/>
              <a:gd name="connsiteX0" fmla="*/ 1143000 w 8855765"/>
              <a:gd name="connsiteY0" fmla="*/ 0 h 840448"/>
              <a:gd name="connsiteX1" fmla="*/ 1997765 w 8855765"/>
              <a:gd name="connsiteY1" fmla="*/ 576470 h 840448"/>
              <a:gd name="connsiteX2" fmla="*/ 3548269 w 8855765"/>
              <a:gd name="connsiteY2" fmla="*/ 487017 h 840448"/>
              <a:gd name="connsiteX3" fmla="*/ 7712765 w 8855765"/>
              <a:gd name="connsiteY3" fmla="*/ 417443 h 840448"/>
              <a:gd name="connsiteX4" fmla="*/ 8855765 w 8855765"/>
              <a:gd name="connsiteY4" fmla="*/ 0 h 840448"/>
              <a:gd name="connsiteX5" fmla="*/ 1143000 w 8855765"/>
              <a:gd name="connsiteY5" fmla="*/ 0 h 840448"/>
              <a:gd name="connsiteX0" fmla="*/ 0 w 7712765"/>
              <a:gd name="connsiteY0" fmla="*/ 0 h 840448"/>
              <a:gd name="connsiteX1" fmla="*/ 854765 w 7712765"/>
              <a:gd name="connsiteY1" fmla="*/ 576470 h 840448"/>
              <a:gd name="connsiteX2" fmla="*/ 2405269 w 7712765"/>
              <a:gd name="connsiteY2" fmla="*/ 487017 h 840448"/>
              <a:gd name="connsiteX3" fmla="*/ 6569765 w 7712765"/>
              <a:gd name="connsiteY3" fmla="*/ 417443 h 840448"/>
              <a:gd name="connsiteX4" fmla="*/ 7712765 w 7712765"/>
              <a:gd name="connsiteY4" fmla="*/ 0 h 840448"/>
              <a:gd name="connsiteX5" fmla="*/ 0 w 7712765"/>
              <a:gd name="connsiteY5" fmla="*/ 0 h 840448"/>
              <a:gd name="connsiteX0" fmla="*/ 0 w 7712765"/>
              <a:gd name="connsiteY0" fmla="*/ 0 h 686739"/>
              <a:gd name="connsiteX1" fmla="*/ 857670 w 7712765"/>
              <a:gd name="connsiteY1" fmla="*/ 563148 h 686739"/>
              <a:gd name="connsiteX2" fmla="*/ 2405269 w 7712765"/>
              <a:gd name="connsiteY2" fmla="*/ 487017 h 686739"/>
              <a:gd name="connsiteX3" fmla="*/ 6569765 w 7712765"/>
              <a:gd name="connsiteY3" fmla="*/ 417443 h 686739"/>
              <a:gd name="connsiteX4" fmla="*/ 7712765 w 7712765"/>
              <a:gd name="connsiteY4" fmla="*/ 0 h 686739"/>
              <a:gd name="connsiteX5" fmla="*/ 0 w 7712765"/>
              <a:gd name="connsiteY5" fmla="*/ 0 h 686739"/>
              <a:gd name="connsiteX0" fmla="*/ 0 w 7712765"/>
              <a:gd name="connsiteY0" fmla="*/ 0 h 821857"/>
              <a:gd name="connsiteX1" fmla="*/ 857670 w 7712765"/>
              <a:gd name="connsiteY1" fmla="*/ 563148 h 821857"/>
              <a:gd name="connsiteX2" fmla="*/ 2405269 w 7712765"/>
              <a:gd name="connsiteY2" fmla="*/ 487017 h 821857"/>
              <a:gd name="connsiteX3" fmla="*/ 6569765 w 7712765"/>
              <a:gd name="connsiteY3" fmla="*/ 417443 h 821857"/>
              <a:gd name="connsiteX4" fmla="*/ 7712765 w 7712765"/>
              <a:gd name="connsiteY4" fmla="*/ 0 h 821857"/>
              <a:gd name="connsiteX5" fmla="*/ 0 w 7712765"/>
              <a:gd name="connsiteY5" fmla="*/ 0 h 821857"/>
              <a:gd name="connsiteX0" fmla="*/ 0 w 7741811"/>
              <a:gd name="connsiteY0" fmla="*/ 0 h 686739"/>
              <a:gd name="connsiteX1" fmla="*/ 886716 w 7741811"/>
              <a:gd name="connsiteY1" fmla="*/ 563148 h 686739"/>
              <a:gd name="connsiteX2" fmla="*/ 2434315 w 7741811"/>
              <a:gd name="connsiteY2" fmla="*/ 487017 h 686739"/>
              <a:gd name="connsiteX3" fmla="*/ 6598811 w 7741811"/>
              <a:gd name="connsiteY3" fmla="*/ 417443 h 686739"/>
              <a:gd name="connsiteX4" fmla="*/ 7741811 w 7741811"/>
              <a:gd name="connsiteY4" fmla="*/ 0 h 686739"/>
              <a:gd name="connsiteX5" fmla="*/ 0 w 7741811"/>
              <a:gd name="connsiteY5" fmla="*/ 0 h 686739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4409"/>
              <a:gd name="connsiteY0" fmla="*/ 0 h 809583"/>
              <a:gd name="connsiteX1" fmla="*/ 886716 w 7744409"/>
              <a:gd name="connsiteY1" fmla="*/ 563148 h 809583"/>
              <a:gd name="connsiteX2" fmla="*/ 2434315 w 7744409"/>
              <a:gd name="connsiteY2" fmla="*/ 487017 h 809583"/>
              <a:gd name="connsiteX3" fmla="*/ 6598811 w 7744409"/>
              <a:gd name="connsiteY3" fmla="*/ 417443 h 809583"/>
              <a:gd name="connsiteX4" fmla="*/ 7744409 w 7744409"/>
              <a:gd name="connsiteY4" fmla="*/ 3068 h 809583"/>
              <a:gd name="connsiteX5" fmla="*/ 0 w 7744409"/>
              <a:gd name="connsiteY5" fmla="*/ 0 h 809583"/>
              <a:gd name="connsiteX0" fmla="*/ 0 w 7744409"/>
              <a:gd name="connsiteY0" fmla="*/ 0 h 809583"/>
              <a:gd name="connsiteX1" fmla="*/ 886716 w 7744409"/>
              <a:gd name="connsiteY1" fmla="*/ 563148 h 809583"/>
              <a:gd name="connsiteX2" fmla="*/ 2434315 w 7744409"/>
              <a:gd name="connsiteY2" fmla="*/ 487017 h 809583"/>
              <a:gd name="connsiteX3" fmla="*/ 6598811 w 7744409"/>
              <a:gd name="connsiteY3" fmla="*/ 417443 h 809583"/>
              <a:gd name="connsiteX4" fmla="*/ 7744409 w 7744409"/>
              <a:gd name="connsiteY4" fmla="*/ 3068 h 809583"/>
              <a:gd name="connsiteX5" fmla="*/ 0 w 7744409"/>
              <a:gd name="connsiteY5" fmla="*/ 0 h 809583"/>
              <a:gd name="connsiteX0" fmla="*/ 0 w 7744409"/>
              <a:gd name="connsiteY0" fmla="*/ 0 h 809583"/>
              <a:gd name="connsiteX1" fmla="*/ 886716 w 7744409"/>
              <a:gd name="connsiteY1" fmla="*/ 563148 h 809583"/>
              <a:gd name="connsiteX2" fmla="*/ 2434315 w 7744409"/>
              <a:gd name="connsiteY2" fmla="*/ 487017 h 809583"/>
              <a:gd name="connsiteX3" fmla="*/ 6598811 w 7744409"/>
              <a:gd name="connsiteY3" fmla="*/ 417443 h 809583"/>
              <a:gd name="connsiteX4" fmla="*/ 7744409 w 7744409"/>
              <a:gd name="connsiteY4" fmla="*/ 3068 h 809583"/>
              <a:gd name="connsiteX5" fmla="*/ 0 w 7744409"/>
              <a:gd name="connsiteY5" fmla="*/ 0 h 809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44409" h="809583">
                <a:moveTo>
                  <a:pt x="0" y="0"/>
                </a:moveTo>
                <a:cubicBezTo>
                  <a:pt x="304237" y="167489"/>
                  <a:pt x="360369" y="233726"/>
                  <a:pt x="886716" y="563148"/>
                </a:cubicBezTo>
                <a:cubicBezTo>
                  <a:pt x="1304871" y="809583"/>
                  <a:pt x="1615947" y="706018"/>
                  <a:pt x="2434315" y="487017"/>
                </a:cubicBezTo>
                <a:cubicBezTo>
                  <a:pt x="3629697" y="155424"/>
                  <a:pt x="5540046" y="132029"/>
                  <a:pt x="6598811" y="417443"/>
                </a:cubicBezTo>
                <a:cubicBezTo>
                  <a:pt x="7392212" y="628150"/>
                  <a:pt x="7492697" y="440390"/>
                  <a:pt x="7744409" y="3068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54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101600" h="1016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 bwMode="ltGray">
          <a:xfrm>
            <a:off x="0" y="312984"/>
            <a:ext cx="1212184" cy="1423763"/>
          </a:xfrm>
          <a:custGeom>
            <a:avLst/>
            <a:gdLst>
              <a:gd name="connsiteX0" fmla="*/ 0 w 742566"/>
              <a:gd name="connsiteY0" fmla="*/ 0 h 1423763"/>
              <a:gd name="connsiteX1" fmla="*/ 0 w 742566"/>
              <a:gd name="connsiteY1" fmla="*/ 1423763 h 1423763"/>
              <a:gd name="connsiteX2" fmla="*/ 742566 w 742566"/>
              <a:gd name="connsiteY2" fmla="*/ 874510 h 1423763"/>
              <a:gd name="connsiteX3" fmla="*/ 714950 w 742566"/>
              <a:gd name="connsiteY3" fmla="*/ 444926 h 1423763"/>
              <a:gd name="connsiteX4" fmla="*/ 0 w 742566"/>
              <a:gd name="connsiteY4" fmla="*/ 0 h 1423763"/>
              <a:gd name="connsiteX0" fmla="*/ 0 w 861724"/>
              <a:gd name="connsiteY0" fmla="*/ 0 h 1569515"/>
              <a:gd name="connsiteX1" fmla="*/ 0 w 861724"/>
              <a:gd name="connsiteY1" fmla="*/ 1423763 h 1569515"/>
              <a:gd name="connsiteX2" fmla="*/ 742566 w 861724"/>
              <a:gd name="connsiteY2" fmla="*/ 874510 h 1569515"/>
              <a:gd name="connsiteX3" fmla="*/ 714950 w 861724"/>
              <a:gd name="connsiteY3" fmla="*/ 444926 h 1569515"/>
              <a:gd name="connsiteX4" fmla="*/ 0 w 861724"/>
              <a:gd name="connsiteY4" fmla="*/ 0 h 1569515"/>
              <a:gd name="connsiteX0" fmla="*/ 0 w 861724"/>
              <a:gd name="connsiteY0" fmla="*/ 163140 h 1732655"/>
              <a:gd name="connsiteX1" fmla="*/ 0 w 861724"/>
              <a:gd name="connsiteY1" fmla="*/ 1586903 h 1732655"/>
              <a:gd name="connsiteX2" fmla="*/ 742566 w 861724"/>
              <a:gd name="connsiteY2" fmla="*/ 1037650 h 1732655"/>
              <a:gd name="connsiteX3" fmla="*/ 714950 w 861724"/>
              <a:gd name="connsiteY3" fmla="*/ 608066 h 1732655"/>
              <a:gd name="connsiteX4" fmla="*/ 0 w 861724"/>
              <a:gd name="connsiteY4" fmla="*/ 163140 h 1732655"/>
              <a:gd name="connsiteX0" fmla="*/ 0 w 914642"/>
              <a:gd name="connsiteY0" fmla="*/ 163140 h 1732655"/>
              <a:gd name="connsiteX1" fmla="*/ 0 w 914642"/>
              <a:gd name="connsiteY1" fmla="*/ 1586903 h 1732655"/>
              <a:gd name="connsiteX2" fmla="*/ 742566 w 914642"/>
              <a:gd name="connsiteY2" fmla="*/ 1037650 h 1732655"/>
              <a:gd name="connsiteX3" fmla="*/ 714950 w 914642"/>
              <a:gd name="connsiteY3" fmla="*/ 608066 h 1732655"/>
              <a:gd name="connsiteX4" fmla="*/ 0 w 914642"/>
              <a:gd name="connsiteY4" fmla="*/ 163140 h 1732655"/>
              <a:gd name="connsiteX0" fmla="*/ 0 w 914642"/>
              <a:gd name="connsiteY0" fmla="*/ 163140 h 1732655"/>
              <a:gd name="connsiteX1" fmla="*/ 0 w 914642"/>
              <a:gd name="connsiteY1" fmla="*/ 1586903 h 1732655"/>
              <a:gd name="connsiteX2" fmla="*/ 742566 w 914642"/>
              <a:gd name="connsiteY2" fmla="*/ 1037650 h 1732655"/>
              <a:gd name="connsiteX3" fmla="*/ 714950 w 914642"/>
              <a:gd name="connsiteY3" fmla="*/ 608066 h 1732655"/>
              <a:gd name="connsiteX4" fmla="*/ 0 w 914642"/>
              <a:gd name="connsiteY4" fmla="*/ 163140 h 1732655"/>
              <a:gd name="connsiteX0" fmla="*/ 0 w 914642"/>
              <a:gd name="connsiteY0" fmla="*/ 0 h 1569515"/>
              <a:gd name="connsiteX1" fmla="*/ 0 w 914642"/>
              <a:gd name="connsiteY1" fmla="*/ 1423763 h 1569515"/>
              <a:gd name="connsiteX2" fmla="*/ 742566 w 914642"/>
              <a:gd name="connsiteY2" fmla="*/ 874510 h 1569515"/>
              <a:gd name="connsiteX3" fmla="*/ 714950 w 914642"/>
              <a:gd name="connsiteY3" fmla="*/ 444926 h 1569515"/>
              <a:gd name="connsiteX4" fmla="*/ 0 w 914642"/>
              <a:gd name="connsiteY4" fmla="*/ 0 h 1569515"/>
              <a:gd name="connsiteX0" fmla="*/ 0 w 948883"/>
              <a:gd name="connsiteY0" fmla="*/ 0 h 1569515"/>
              <a:gd name="connsiteX1" fmla="*/ 0 w 948883"/>
              <a:gd name="connsiteY1" fmla="*/ 1423763 h 1569515"/>
              <a:gd name="connsiteX2" fmla="*/ 742566 w 948883"/>
              <a:gd name="connsiteY2" fmla="*/ 874510 h 1569515"/>
              <a:gd name="connsiteX3" fmla="*/ 714950 w 948883"/>
              <a:gd name="connsiteY3" fmla="*/ 444926 h 1569515"/>
              <a:gd name="connsiteX4" fmla="*/ 0 w 948883"/>
              <a:gd name="connsiteY4" fmla="*/ 0 h 1569515"/>
              <a:gd name="connsiteX0" fmla="*/ 0 w 909138"/>
              <a:gd name="connsiteY0" fmla="*/ 0 h 1569515"/>
              <a:gd name="connsiteX1" fmla="*/ 0 w 909138"/>
              <a:gd name="connsiteY1" fmla="*/ 1423763 h 1569515"/>
              <a:gd name="connsiteX2" fmla="*/ 742566 w 909138"/>
              <a:gd name="connsiteY2" fmla="*/ 874510 h 1569515"/>
              <a:gd name="connsiteX3" fmla="*/ 714950 w 909138"/>
              <a:gd name="connsiteY3" fmla="*/ 444926 h 1569515"/>
              <a:gd name="connsiteX4" fmla="*/ 0 w 909138"/>
              <a:gd name="connsiteY4" fmla="*/ 0 h 1569515"/>
              <a:gd name="connsiteX0" fmla="*/ 0 w 909138"/>
              <a:gd name="connsiteY0" fmla="*/ 0 h 1423763"/>
              <a:gd name="connsiteX1" fmla="*/ 0 w 909138"/>
              <a:gd name="connsiteY1" fmla="*/ 1423763 h 1423763"/>
              <a:gd name="connsiteX2" fmla="*/ 742566 w 909138"/>
              <a:gd name="connsiteY2" fmla="*/ 874510 h 1423763"/>
              <a:gd name="connsiteX3" fmla="*/ 714950 w 909138"/>
              <a:gd name="connsiteY3" fmla="*/ 444926 h 1423763"/>
              <a:gd name="connsiteX4" fmla="*/ 0 w 909138"/>
              <a:gd name="connsiteY4" fmla="*/ 0 h 1423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9138" h="1423763">
                <a:moveTo>
                  <a:pt x="0" y="0"/>
                </a:moveTo>
                <a:lnTo>
                  <a:pt x="0" y="1423763"/>
                </a:lnTo>
                <a:cubicBezTo>
                  <a:pt x="307056" y="1125441"/>
                  <a:pt x="599640" y="970558"/>
                  <a:pt x="742566" y="874510"/>
                </a:cubicBezTo>
                <a:cubicBezTo>
                  <a:pt x="885492" y="778462"/>
                  <a:pt x="909138" y="598868"/>
                  <a:pt x="714950" y="444926"/>
                </a:cubicBezTo>
                <a:cubicBezTo>
                  <a:pt x="481017" y="259268"/>
                  <a:pt x="145961" y="102135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101600" h="1016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Freeform 11"/>
          <p:cNvSpPr/>
          <p:nvPr/>
        </p:nvSpPr>
        <p:spPr bwMode="ltGray">
          <a:xfrm>
            <a:off x="10275029" y="-3132"/>
            <a:ext cx="1933673" cy="1647155"/>
          </a:xfrm>
          <a:custGeom>
            <a:avLst/>
            <a:gdLst>
              <a:gd name="connsiteX0" fmla="*/ 422754 w 1302707"/>
              <a:gd name="connsiteY0" fmla="*/ 0 h 1615858"/>
              <a:gd name="connsiteX1" fmla="*/ 1302707 w 1302707"/>
              <a:gd name="connsiteY1" fmla="*/ 0 h 1615858"/>
              <a:gd name="connsiteX2" fmla="*/ 1290181 w 1302707"/>
              <a:gd name="connsiteY2" fmla="*/ 1615858 h 1615858"/>
              <a:gd name="connsiteX3" fmla="*/ 109603 w 1302707"/>
              <a:gd name="connsiteY3" fmla="*/ 879954 h 1615858"/>
              <a:gd name="connsiteX4" fmla="*/ 0 w 1302707"/>
              <a:gd name="connsiteY4" fmla="*/ 382044 h 1615858"/>
              <a:gd name="connsiteX5" fmla="*/ 422754 w 1302707"/>
              <a:gd name="connsiteY5" fmla="*/ 0 h 1615858"/>
              <a:gd name="connsiteX0" fmla="*/ 528181 w 1408134"/>
              <a:gd name="connsiteY0" fmla="*/ 0 h 1762517"/>
              <a:gd name="connsiteX1" fmla="*/ 1408134 w 1408134"/>
              <a:gd name="connsiteY1" fmla="*/ 0 h 1762517"/>
              <a:gd name="connsiteX2" fmla="*/ 1395608 w 1408134"/>
              <a:gd name="connsiteY2" fmla="*/ 1615858 h 1762517"/>
              <a:gd name="connsiteX3" fmla="*/ 215030 w 1408134"/>
              <a:gd name="connsiteY3" fmla="*/ 879954 h 1762517"/>
              <a:gd name="connsiteX4" fmla="*/ 105427 w 1408134"/>
              <a:gd name="connsiteY4" fmla="*/ 382044 h 1762517"/>
              <a:gd name="connsiteX5" fmla="*/ 528181 w 1408134"/>
              <a:gd name="connsiteY5" fmla="*/ 0 h 1762517"/>
              <a:gd name="connsiteX0" fmla="*/ 528181 w 1408134"/>
              <a:gd name="connsiteY0" fmla="*/ 0 h 1762517"/>
              <a:gd name="connsiteX1" fmla="*/ 1408134 w 1408134"/>
              <a:gd name="connsiteY1" fmla="*/ 0 h 1762517"/>
              <a:gd name="connsiteX2" fmla="*/ 1395608 w 1408134"/>
              <a:gd name="connsiteY2" fmla="*/ 1615858 h 1762517"/>
              <a:gd name="connsiteX3" fmla="*/ 215030 w 1408134"/>
              <a:gd name="connsiteY3" fmla="*/ 879954 h 1762517"/>
              <a:gd name="connsiteX4" fmla="*/ 105427 w 1408134"/>
              <a:gd name="connsiteY4" fmla="*/ 382044 h 1762517"/>
              <a:gd name="connsiteX5" fmla="*/ 528181 w 1408134"/>
              <a:gd name="connsiteY5" fmla="*/ 0 h 1762517"/>
              <a:gd name="connsiteX0" fmla="*/ 528181 w 1408134"/>
              <a:gd name="connsiteY0" fmla="*/ 0 h 1615858"/>
              <a:gd name="connsiteX1" fmla="*/ 1408134 w 1408134"/>
              <a:gd name="connsiteY1" fmla="*/ 0 h 1615858"/>
              <a:gd name="connsiteX2" fmla="*/ 1395608 w 1408134"/>
              <a:gd name="connsiteY2" fmla="*/ 1615858 h 1615858"/>
              <a:gd name="connsiteX3" fmla="*/ 215030 w 1408134"/>
              <a:gd name="connsiteY3" fmla="*/ 879954 h 1615858"/>
              <a:gd name="connsiteX4" fmla="*/ 105427 w 1408134"/>
              <a:gd name="connsiteY4" fmla="*/ 382044 h 1615858"/>
              <a:gd name="connsiteX5" fmla="*/ 528181 w 1408134"/>
              <a:gd name="connsiteY5" fmla="*/ 0 h 1615858"/>
              <a:gd name="connsiteX0" fmla="*/ 529337 w 1409290"/>
              <a:gd name="connsiteY0" fmla="*/ 0 h 1615858"/>
              <a:gd name="connsiteX1" fmla="*/ 1409290 w 1409290"/>
              <a:gd name="connsiteY1" fmla="*/ 0 h 1615858"/>
              <a:gd name="connsiteX2" fmla="*/ 1396764 w 1409290"/>
              <a:gd name="connsiteY2" fmla="*/ 1615858 h 1615858"/>
              <a:gd name="connsiteX3" fmla="*/ 215030 w 1409290"/>
              <a:gd name="connsiteY3" fmla="*/ 864897 h 1615858"/>
              <a:gd name="connsiteX4" fmla="*/ 106583 w 1409290"/>
              <a:gd name="connsiteY4" fmla="*/ 382044 h 1615858"/>
              <a:gd name="connsiteX5" fmla="*/ 529337 w 1409290"/>
              <a:gd name="connsiteY5" fmla="*/ 0 h 1615858"/>
              <a:gd name="connsiteX0" fmla="*/ 522046 w 1401999"/>
              <a:gd name="connsiteY0" fmla="*/ 0 h 1615858"/>
              <a:gd name="connsiteX1" fmla="*/ 1401999 w 1401999"/>
              <a:gd name="connsiteY1" fmla="*/ 0 h 1615858"/>
              <a:gd name="connsiteX2" fmla="*/ 1389473 w 1401999"/>
              <a:gd name="connsiteY2" fmla="*/ 1615858 h 1615858"/>
              <a:gd name="connsiteX3" fmla="*/ 207739 w 1401999"/>
              <a:gd name="connsiteY3" fmla="*/ 864897 h 1615858"/>
              <a:gd name="connsiteX4" fmla="*/ 99292 w 1401999"/>
              <a:gd name="connsiteY4" fmla="*/ 382044 h 1615858"/>
              <a:gd name="connsiteX5" fmla="*/ 522046 w 1401999"/>
              <a:gd name="connsiteY5" fmla="*/ 0 h 1615858"/>
              <a:gd name="connsiteX0" fmla="*/ 570302 w 1450255"/>
              <a:gd name="connsiteY0" fmla="*/ 0 h 1615858"/>
              <a:gd name="connsiteX1" fmla="*/ 1450255 w 1450255"/>
              <a:gd name="connsiteY1" fmla="*/ 0 h 1615858"/>
              <a:gd name="connsiteX2" fmla="*/ 1437729 w 1450255"/>
              <a:gd name="connsiteY2" fmla="*/ 1615858 h 1615858"/>
              <a:gd name="connsiteX3" fmla="*/ 255995 w 1450255"/>
              <a:gd name="connsiteY3" fmla="*/ 864897 h 1615858"/>
              <a:gd name="connsiteX4" fmla="*/ 147548 w 1450255"/>
              <a:gd name="connsiteY4" fmla="*/ 382044 h 1615858"/>
              <a:gd name="connsiteX5" fmla="*/ 570302 w 1450255"/>
              <a:gd name="connsiteY5" fmla="*/ 0 h 1615858"/>
              <a:gd name="connsiteX0" fmla="*/ 570302 w 1450255"/>
              <a:gd name="connsiteY0" fmla="*/ 0 h 1615858"/>
              <a:gd name="connsiteX1" fmla="*/ 1450255 w 1450255"/>
              <a:gd name="connsiteY1" fmla="*/ 0 h 1615858"/>
              <a:gd name="connsiteX2" fmla="*/ 1437729 w 1450255"/>
              <a:gd name="connsiteY2" fmla="*/ 1615858 h 1615858"/>
              <a:gd name="connsiteX3" fmla="*/ 255995 w 1450255"/>
              <a:gd name="connsiteY3" fmla="*/ 864897 h 1615858"/>
              <a:gd name="connsiteX4" fmla="*/ 147548 w 1450255"/>
              <a:gd name="connsiteY4" fmla="*/ 382044 h 1615858"/>
              <a:gd name="connsiteX5" fmla="*/ 570302 w 1450255"/>
              <a:gd name="connsiteY5" fmla="*/ 0 h 1615858"/>
              <a:gd name="connsiteX0" fmla="*/ 570302 w 1450255"/>
              <a:gd name="connsiteY0" fmla="*/ 0 h 1615858"/>
              <a:gd name="connsiteX1" fmla="*/ 1450255 w 1450255"/>
              <a:gd name="connsiteY1" fmla="*/ 0 h 1615858"/>
              <a:gd name="connsiteX2" fmla="*/ 1437729 w 1450255"/>
              <a:gd name="connsiteY2" fmla="*/ 1615858 h 1615858"/>
              <a:gd name="connsiteX3" fmla="*/ 255995 w 1450255"/>
              <a:gd name="connsiteY3" fmla="*/ 864897 h 1615858"/>
              <a:gd name="connsiteX4" fmla="*/ 147548 w 1450255"/>
              <a:gd name="connsiteY4" fmla="*/ 382044 h 1615858"/>
              <a:gd name="connsiteX5" fmla="*/ 570302 w 1450255"/>
              <a:gd name="connsiteY5" fmla="*/ 0 h 1615858"/>
              <a:gd name="connsiteX0" fmla="*/ 570302 w 1450255"/>
              <a:gd name="connsiteY0" fmla="*/ 0 h 1647155"/>
              <a:gd name="connsiteX1" fmla="*/ 1450255 w 1450255"/>
              <a:gd name="connsiteY1" fmla="*/ 0 h 1647155"/>
              <a:gd name="connsiteX2" fmla="*/ 1437729 w 1450255"/>
              <a:gd name="connsiteY2" fmla="*/ 1647155 h 1647155"/>
              <a:gd name="connsiteX3" fmla="*/ 255995 w 1450255"/>
              <a:gd name="connsiteY3" fmla="*/ 864897 h 1647155"/>
              <a:gd name="connsiteX4" fmla="*/ 147548 w 1450255"/>
              <a:gd name="connsiteY4" fmla="*/ 382044 h 1647155"/>
              <a:gd name="connsiteX5" fmla="*/ 570302 w 1450255"/>
              <a:gd name="connsiteY5" fmla="*/ 0 h 1647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0255" h="1647155">
                <a:moveTo>
                  <a:pt x="570302" y="0"/>
                </a:moveTo>
                <a:lnTo>
                  <a:pt x="1450255" y="0"/>
                </a:lnTo>
                <a:cubicBezTo>
                  <a:pt x="1446080" y="538619"/>
                  <a:pt x="1441904" y="1108536"/>
                  <a:pt x="1437729" y="1647155"/>
                </a:cubicBezTo>
                <a:cubicBezTo>
                  <a:pt x="1059800" y="1253174"/>
                  <a:pt x="463734" y="1013829"/>
                  <a:pt x="255995" y="864897"/>
                </a:cubicBezTo>
                <a:cubicBezTo>
                  <a:pt x="0" y="680990"/>
                  <a:pt x="64002" y="497791"/>
                  <a:pt x="147548" y="382044"/>
                </a:cubicBezTo>
                <a:cubicBezTo>
                  <a:pt x="231094" y="266297"/>
                  <a:pt x="385474" y="72158"/>
                  <a:pt x="570302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54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101600" h="1016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664" y="530352"/>
            <a:ext cx="9753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64792"/>
            <a:ext cx="5388864" cy="6400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0487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764792"/>
            <a:ext cx="5388864" cy="6400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0487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91A9F-8C18-433E-8C9C-4A4DB1922DFF}" type="datetime1">
              <a:rPr lang="ko-KR" altLang="en-US" smtClean="0"/>
              <a:t>2019-07-13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C055-7752-493D-9F19-E23BBEC8A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821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 bwMode="ltGray">
          <a:xfrm>
            <a:off x="40786" y="1"/>
            <a:ext cx="10325879" cy="809583"/>
          </a:xfrm>
          <a:custGeom>
            <a:avLst/>
            <a:gdLst>
              <a:gd name="connsiteX0" fmla="*/ 0 w 7712765"/>
              <a:gd name="connsiteY0" fmla="*/ 0 h 576470"/>
              <a:gd name="connsiteX1" fmla="*/ 854765 w 7712765"/>
              <a:gd name="connsiteY1" fmla="*/ 576470 h 576470"/>
              <a:gd name="connsiteX2" fmla="*/ 2405269 w 7712765"/>
              <a:gd name="connsiteY2" fmla="*/ 487017 h 576470"/>
              <a:gd name="connsiteX3" fmla="*/ 6569765 w 7712765"/>
              <a:gd name="connsiteY3" fmla="*/ 417443 h 576470"/>
              <a:gd name="connsiteX4" fmla="*/ 7712765 w 7712765"/>
              <a:gd name="connsiteY4" fmla="*/ 0 h 576470"/>
              <a:gd name="connsiteX5" fmla="*/ 0 w 7712765"/>
              <a:gd name="connsiteY5" fmla="*/ 0 h 576470"/>
              <a:gd name="connsiteX0" fmla="*/ 0 w 7712765"/>
              <a:gd name="connsiteY0" fmla="*/ 0 h 657639"/>
              <a:gd name="connsiteX1" fmla="*/ 854765 w 7712765"/>
              <a:gd name="connsiteY1" fmla="*/ 576470 h 657639"/>
              <a:gd name="connsiteX2" fmla="*/ 2405269 w 7712765"/>
              <a:gd name="connsiteY2" fmla="*/ 487017 h 657639"/>
              <a:gd name="connsiteX3" fmla="*/ 6569765 w 7712765"/>
              <a:gd name="connsiteY3" fmla="*/ 417443 h 657639"/>
              <a:gd name="connsiteX4" fmla="*/ 7712765 w 7712765"/>
              <a:gd name="connsiteY4" fmla="*/ 0 h 657639"/>
              <a:gd name="connsiteX5" fmla="*/ 0 w 7712765"/>
              <a:gd name="connsiteY5" fmla="*/ 0 h 657639"/>
              <a:gd name="connsiteX0" fmla="*/ 0 w 8807726"/>
              <a:gd name="connsiteY0" fmla="*/ 0 h 657639"/>
              <a:gd name="connsiteX1" fmla="*/ 854765 w 8807726"/>
              <a:gd name="connsiteY1" fmla="*/ 576470 h 657639"/>
              <a:gd name="connsiteX2" fmla="*/ 2405269 w 8807726"/>
              <a:gd name="connsiteY2" fmla="*/ 487017 h 657639"/>
              <a:gd name="connsiteX3" fmla="*/ 6569765 w 8807726"/>
              <a:gd name="connsiteY3" fmla="*/ 417443 h 657639"/>
              <a:gd name="connsiteX4" fmla="*/ 7712765 w 8807726"/>
              <a:gd name="connsiteY4" fmla="*/ 0 h 657639"/>
              <a:gd name="connsiteX5" fmla="*/ 0 w 8807726"/>
              <a:gd name="connsiteY5" fmla="*/ 0 h 657639"/>
              <a:gd name="connsiteX0" fmla="*/ 0 w 7712765"/>
              <a:gd name="connsiteY0" fmla="*/ 0 h 657639"/>
              <a:gd name="connsiteX1" fmla="*/ 854765 w 7712765"/>
              <a:gd name="connsiteY1" fmla="*/ 576470 h 657639"/>
              <a:gd name="connsiteX2" fmla="*/ 2405269 w 7712765"/>
              <a:gd name="connsiteY2" fmla="*/ 487017 h 657639"/>
              <a:gd name="connsiteX3" fmla="*/ 6569765 w 7712765"/>
              <a:gd name="connsiteY3" fmla="*/ 417443 h 657639"/>
              <a:gd name="connsiteX4" fmla="*/ 7712765 w 7712765"/>
              <a:gd name="connsiteY4" fmla="*/ 0 h 657639"/>
              <a:gd name="connsiteX5" fmla="*/ 0 w 7712765"/>
              <a:gd name="connsiteY5" fmla="*/ 0 h 657639"/>
              <a:gd name="connsiteX0" fmla="*/ 0 w 7712765"/>
              <a:gd name="connsiteY0" fmla="*/ 0 h 840448"/>
              <a:gd name="connsiteX1" fmla="*/ 854765 w 7712765"/>
              <a:gd name="connsiteY1" fmla="*/ 576470 h 840448"/>
              <a:gd name="connsiteX2" fmla="*/ 2405269 w 7712765"/>
              <a:gd name="connsiteY2" fmla="*/ 487017 h 840448"/>
              <a:gd name="connsiteX3" fmla="*/ 6569765 w 7712765"/>
              <a:gd name="connsiteY3" fmla="*/ 417443 h 840448"/>
              <a:gd name="connsiteX4" fmla="*/ 7712765 w 7712765"/>
              <a:gd name="connsiteY4" fmla="*/ 0 h 840448"/>
              <a:gd name="connsiteX5" fmla="*/ 0 w 7712765"/>
              <a:gd name="connsiteY5" fmla="*/ 0 h 840448"/>
              <a:gd name="connsiteX0" fmla="*/ 0 w 7712765"/>
              <a:gd name="connsiteY0" fmla="*/ 0 h 840448"/>
              <a:gd name="connsiteX1" fmla="*/ 854765 w 7712765"/>
              <a:gd name="connsiteY1" fmla="*/ 576470 h 840448"/>
              <a:gd name="connsiteX2" fmla="*/ 2405269 w 7712765"/>
              <a:gd name="connsiteY2" fmla="*/ 487017 h 840448"/>
              <a:gd name="connsiteX3" fmla="*/ 6569765 w 7712765"/>
              <a:gd name="connsiteY3" fmla="*/ 417443 h 840448"/>
              <a:gd name="connsiteX4" fmla="*/ 7712765 w 7712765"/>
              <a:gd name="connsiteY4" fmla="*/ 0 h 840448"/>
              <a:gd name="connsiteX5" fmla="*/ 0 w 7712765"/>
              <a:gd name="connsiteY5" fmla="*/ 0 h 840448"/>
              <a:gd name="connsiteX0" fmla="*/ 1143000 w 8855765"/>
              <a:gd name="connsiteY0" fmla="*/ 0 h 840448"/>
              <a:gd name="connsiteX1" fmla="*/ 1997765 w 8855765"/>
              <a:gd name="connsiteY1" fmla="*/ 576470 h 840448"/>
              <a:gd name="connsiteX2" fmla="*/ 3548269 w 8855765"/>
              <a:gd name="connsiteY2" fmla="*/ 487017 h 840448"/>
              <a:gd name="connsiteX3" fmla="*/ 7712765 w 8855765"/>
              <a:gd name="connsiteY3" fmla="*/ 417443 h 840448"/>
              <a:gd name="connsiteX4" fmla="*/ 8855765 w 8855765"/>
              <a:gd name="connsiteY4" fmla="*/ 0 h 840448"/>
              <a:gd name="connsiteX5" fmla="*/ 1143000 w 8855765"/>
              <a:gd name="connsiteY5" fmla="*/ 0 h 840448"/>
              <a:gd name="connsiteX0" fmla="*/ 0 w 7712765"/>
              <a:gd name="connsiteY0" fmla="*/ 0 h 840448"/>
              <a:gd name="connsiteX1" fmla="*/ 854765 w 7712765"/>
              <a:gd name="connsiteY1" fmla="*/ 576470 h 840448"/>
              <a:gd name="connsiteX2" fmla="*/ 2405269 w 7712765"/>
              <a:gd name="connsiteY2" fmla="*/ 487017 h 840448"/>
              <a:gd name="connsiteX3" fmla="*/ 6569765 w 7712765"/>
              <a:gd name="connsiteY3" fmla="*/ 417443 h 840448"/>
              <a:gd name="connsiteX4" fmla="*/ 7712765 w 7712765"/>
              <a:gd name="connsiteY4" fmla="*/ 0 h 840448"/>
              <a:gd name="connsiteX5" fmla="*/ 0 w 7712765"/>
              <a:gd name="connsiteY5" fmla="*/ 0 h 840448"/>
              <a:gd name="connsiteX0" fmla="*/ 0 w 7712765"/>
              <a:gd name="connsiteY0" fmla="*/ 0 h 686739"/>
              <a:gd name="connsiteX1" fmla="*/ 857670 w 7712765"/>
              <a:gd name="connsiteY1" fmla="*/ 563148 h 686739"/>
              <a:gd name="connsiteX2" fmla="*/ 2405269 w 7712765"/>
              <a:gd name="connsiteY2" fmla="*/ 487017 h 686739"/>
              <a:gd name="connsiteX3" fmla="*/ 6569765 w 7712765"/>
              <a:gd name="connsiteY3" fmla="*/ 417443 h 686739"/>
              <a:gd name="connsiteX4" fmla="*/ 7712765 w 7712765"/>
              <a:gd name="connsiteY4" fmla="*/ 0 h 686739"/>
              <a:gd name="connsiteX5" fmla="*/ 0 w 7712765"/>
              <a:gd name="connsiteY5" fmla="*/ 0 h 686739"/>
              <a:gd name="connsiteX0" fmla="*/ 0 w 7712765"/>
              <a:gd name="connsiteY0" fmla="*/ 0 h 821857"/>
              <a:gd name="connsiteX1" fmla="*/ 857670 w 7712765"/>
              <a:gd name="connsiteY1" fmla="*/ 563148 h 821857"/>
              <a:gd name="connsiteX2" fmla="*/ 2405269 w 7712765"/>
              <a:gd name="connsiteY2" fmla="*/ 487017 h 821857"/>
              <a:gd name="connsiteX3" fmla="*/ 6569765 w 7712765"/>
              <a:gd name="connsiteY3" fmla="*/ 417443 h 821857"/>
              <a:gd name="connsiteX4" fmla="*/ 7712765 w 7712765"/>
              <a:gd name="connsiteY4" fmla="*/ 0 h 821857"/>
              <a:gd name="connsiteX5" fmla="*/ 0 w 7712765"/>
              <a:gd name="connsiteY5" fmla="*/ 0 h 821857"/>
              <a:gd name="connsiteX0" fmla="*/ 0 w 7741811"/>
              <a:gd name="connsiteY0" fmla="*/ 0 h 686739"/>
              <a:gd name="connsiteX1" fmla="*/ 886716 w 7741811"/>
              <a:gd name="connsiteY1" fmla="*/ 563148 h 686739"/>
              <a:gd name="connsiteX2" fmla="*/ 2434315 w 7741811"/>
              <a:gd name="connsiteY2" fmla="*/ 487017 h 686739"/>
              <a:gd name="connsiteX3" fmla="*/ 6598811 w 7741811"/>
              <a:gd name="connsiteY3" fmla="*/ 417443 h 686739"/>
              <a:gd name="connsiteX4" fmla="*/ 7741811 w 7741811"/>
              <a:gd name="connsiteY4" fmla="*/ 0 h 686739"/>
              <a:gd name="connsiteX5" fmla="*/ 0 w 7741811"/>
              <a:gd name="connsiteY5" fmla="*/ 0 h 686739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4409"/>
              <a:gd name="connsiteY0" fmla="*/ 0 h 809583"/>
              <a:gd name="connsiteX1" fmla="*/ 886716 w 7744409"/>
              <a:gd name="connsiteY1" fmla="*/ 563148 h 809583"/>
              <a:gd name="connsiteX2" fmla="*/ 2434315 w 7744409"/>
              <a:gd name="connsiteY2" fmla="*/ 487017 h 809583"/>
              <a:gd name="connsiteX3" fmla="*/ 6598811 w 7744409"/>
              <a:gd name="connsiteY3" fmla="*/ 417443 h 809583"/>
              <a:gd name="connsiteX4" fmla="*/ 7744409 w 7744409"/>
              <a:gd name="connsiteY4" fmla="*/ 3068 h 809583"/>
              <a:gd name="connsiteX5" fmla="*/ 0 w 7744409"/>
              <a:gd name="connsiteY5" fmla="*/ 0 h 809583"/>
              <a:gd name="connsiteX0" fmla="*/ 0 w 7744409"/>
              <a:gd name="connsiteY0" fmla="*/ 0 h 809583"/>
              <a:gd name="connsiteX1" fmla="*/ 886716 w 7744409"/>
              <a:gd name="connsiteY1" fmla="*/ 563148 h 809583"/>
              <a:gd name="connsiteX2" fmla="*/ 2434315 w 7744409"/>
              <a:gd name="connsiteY2" fmla="*/ 487017 h 809583"/>
              <a:gd name="connsiteX3" fmla="*/ 6598811 w 7744409"/>
              <a:gd name="connsiteY3" fmla="*/ 417443 h 809583"/>
              <a:gd name="connsiteX4" fmla="*/ 7744409 w 7744409"/>
              <a:gd name="connsiteY4" fmla="*/ 3068 h 809583"/>
              <a:gd name="connsiteX5" fmla="*/ 0 w 7744409"/>
              <a:gd name="connsiteY5" fmla="*/ 0 h 809583"/>
              <a:gd name="connsiteX0" fmla="*/ 0 w 7744409"/>
              <a:gd name="connsiteY0" fmla="*/ 0 h 809583"/>
              <a:gd name="connsiteX1" fmla="*/ 886716 w 7744409"/>
              <a:gd name="connsiteY1" fmla="*/ 563148 h 809583"/>
              <a:gd name="connsiteX2" fmla="*/ 2434315 w 7744409"/>
              <a:gd name="connsiteY2" fmla="*/ 487017 h 809583"/>
              <a:gd name="connsiteX3" fmla="*/ 6598811 w 7744409"/>
              <a:gd name="connsiteY3" fmla="*/ 417443 h 809583"/>
              <a:gd name="connsiteX4" fmla="*/ 7744409 w 7744409"/>
              <a:gd name="connsiteY4" fmla="*/ 3068 h 809583"/>
              <a:gd name="connsiteX5" fmla="*/ 0 w 7744409"/>
              <a:gd name="connsiteY5" fmla="*/ 0 h 809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44409" h="809583">
                <a:moveTo>
                  <a:pt x="0" y="0"/>
                </a:moveTo>
                <a:cubicBezTo>
                  <a:pt x="304237" y="167489"/>
                  <a:pt x="360369" y="233726"/>
                  <a:pt x="886716" y="563148"/>
                </a:cubicBezTo>
                <a:cubicBezTo>
                  <a:pt x="1304871" y="809583"/>
                  <a:pt x="1615947" y="706018"/>
                  <a:pt x="2434315" y="487017"/>
                </a:cubicBezTo>
                <a:cubicBezTo>
                  <a:pt x="3629697" y="155424"/>
                  <a:pt x="5540046" y="132029"/>
                  <a:pt x="6598811" y="417443"/>
                </a:cubicBezTo>
                <a:cubicBezTo>
                  <a:pt x="7392212" y="628150"/>
                  <a:pt x="7492697" y="440390"/>
                  <a:pt x="7744409" y="3068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54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101600" h="1016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Freeform 6"/>
          <p:cNvSpPr/>
          <p:nvPr/>
        </p:nvSpPr>
        <p:spPr bwMode="ltGray">
          <a:xfrm>
            <a:off x="0" y="312984"/>
            <a:ext cx="1212184" cy="1423763"/>
          </a:xfrm>
          <a:custGeom>
            <a:avLst/>
            <a:gdLst>
              <a:gd name="connsiteX0" fmla="*/ 0 w 742566"/>
              <a:gd name="connsiteY0" fmla="*/ 0 h 1423763"/>
              <a:gd name="connsiteX1" fmla="*/ 0 w 742566"/>
              <a:gd name="connsiteY1" fmla="*/ 1423763 h 1423763"/>
              <a:gd name="connsiteX2" fmla="*/ 742566 w 742566"/>
              <a:gd name="connsiteY2" fmla="*/ 874510 h 1423763"/>
              <a:gd name="connsiteX3" fmla="*/ 714950 w 742566"/>
              <a:gd name="connsiteY3" fmla="*/ 444926 h 1423763"/>
              <a:gd name="connsiteX4" fmla="*/ 0 w 742566"/>
              <a:gd name="connsiteY4" fmla="*/ 0 h 1423763"/>
              <a:gd name="connsiteX0" fmla="*/ 0 w 861724"/>
              <a:gd name="connsiteY0" fmla="*/ 0 h 1569515"/>
              <a:gd name="connsiteX1" fmla="*/ 0 w 861724"/>
              <a:gd name="connsiteY1" fmla="*/ 1423763 h 1569515"/>
              <a:gd name="connsiteX2" fmla="*/ 742566 w 861724"/>
              <a:gd name="connsiteY2" fmla="*/ 874510 h 1569515"/>
              <a:gd name="connsiteX3" fmla="*/ 714950 w 861724"/>
              <a:gd name="connsiteY3" fmla="*/ 444926 h 1569515"/>
              <a:gd name="connsiteX4" fmla="*/ 0 w 861724"/>
              <a:gd name="connsiteY4" fmla="*/ 0 h 1569515"/>
              <a:gd name="connsiteX0" fmla="*/ 0 w 861724"/>
              <a:gd name="connsiteY0" fmla="*/ 163140 h 1732655"/>
              <a:gd name="connsiteX1" fmla="*/ 0 w 861724"/>
              <a:gd name="connsiteY1" fmla="*/ 1586903 h 1732655"/>
              <a:gd name="connsiteX2" fmla="*/ 742566 w 861724"/>
              <a:gd name="connsiteY2" fmla="*/ 1037650 h 1732655"/>
              <a:gd name="connsiteX3" fmla="*/ 714950 w 861724"/>
              <a:gd name="connsiteY3" fmla="*/ 608066 h 1732655"/>
              <a:gd name="connsiteX4" fmla="*/ 0 w 861724"/>
              <a:gd name="connsiteY4" fmla="*/ 163140 h 1732655"/>
              <a:gd name="connsiteX0" fmla="*/ 0 w 914642"/>
              <a:gd name="connsiteY0" fmla="*/ 163140 h 1732655"/>
              <a:gd name="connsiteX1" fmla="*/ 0 w 914642"/>
              <a:gd name="connsiteY1" fmla="*/ 1586903 h 1732655"/>
              <a:gd name="connsiteX2" fmla="*/ 742566 w 914642"/>
              <a:gd name="connsiteY2" fmla="*/ 1037650 h 1732655"/>
              <a:gd name="connsiteX3" fmla="*/ 714950 w 914642"/>
              <a:gd name="connsiteY3" fmla="*/ 608066 h 1732655"/>
              <a:gd name="connsiteX4" fmla="*/ 0 w 914642"/>
              <a:gd name="connsiteY4" fmla="*/ 163140 h 1732655"/>
              <a:gd name="connsiteX0" fmla="*/ 0 w 914642"/>
              <a:gd name="connsiteY0" fmla="*/ 163140 h 1732655"/>
              <a:gd name="connsiteX1" fmla="*/ 0 w 914642"/>
              <a:gd name="connsiteY1" fmla="*/ 1586903 h 1732655"/>
              <a:gd name="connsiteX2" fmla="*/ 742566 w 914642"/>
              <a:gd name="connsiteY2" fmla="*/ 1037650 h 1732655"/>
              <a:gd name="connsiteX3" fmla="*/ 714950 w 914642"/>
              <a:gd name="connsiteY3" fmla="*/ 608066 h 1732655"/>
              <a:gd name="connsiteX4" fmla="*/ 0 w 914642"/>
              <a:gd name="connsiteY4" fmla="*/ 163140 h 1732655"/>
              <a:gd name="connsiteX0" fmla="*/ 0 w 914642"/>
              <a:gd name="connsiteY0" fmla="*/ 0 h 1569515"/>
              <a:gd name="connsiteX1" fmla="*/ 0 w 914642"/>
              <a:gd name="connsiteY1" fmla="*/ 1423763 h 1569515"/>
              <a:gd name="connsiteX2" fmla="*/ 742566 w 914642"/>
              <a:gd name="connsiteY2" fmla="*/ 874510 h 1569515"/>
              <a:gd name="connsiteX3" fmla="*/ 714950 w 914642"/>
              <a:gd name="connsiteY3" fmla="*/ 444926 h 1569515"/>
              <a:gd name="connsiteX4" fmla="*/ 0 w 914642"/>
              <a:gd name="connsiteY4" fmla="*/ 0 h 1569515"/>
              <a:gd name="connsiteX0" fmla="*/ 0 w 948883"/>
              <a:gd name="connsiteY0" fmla="*/ 0 h 1569515"/>
              <a:gd name="connsiteX1" fmla="*/ 0 w 948883"/>
              <a:gd name="connsiteY1" fmla="*/ 1423763 h 1569515"/>
              <a:gd name="connsiteX2" fmla="*/ 742566 w 948883"/>
              <a:gd name="connsiteY2" fmla="*/ 874510 h 1569515"/>
              <a:gd name="connsiteX3" fmla="*/ 714950 w 948883"/>
              <a:gd name="connsiteY3" fmla="*/ 444926 h 1569515"/>
              <a:gd name="connsiteX4" fmla="*/ 0 w 948883"/>
              <a:gd name="connsiteY4" fmla="*/ 0 h 1569515"/>
              <a:gd name="connsiteX0" fmla="*/ 0 w 909138"/>
              <a:gd name="connsiteY0" fmla="*/ 0 h 1569515"/>
              <a:gd name="connsiteX1" fmla="*/ 0 w 909138"/>
              <a:gd name="connsiteY1" fmla="*/ 1423763 h 1569515"/>
              <a:gd name="connsiteX2" fmla="*/ 742566 w 909138"/>
              <a:gd name="connsiteY2" fmla="*/ 874510 h 1569515"/>
              <a:gd name="connsiteX3" fmla="*/ 714950 w 909138"/>
              <a:gd name="connsiteY3" fmla="*/ 444926 h 1569515"/>
              <a:gd name="connsiteX4" fmla="*/ 0 w 909138"/>
              <a:gd name="connsiteY4" fmla="*/ 0 h 1569515"/>
              <a:gd name="connsiteX0" fmla="*/ 0 w 909138"/>
              <a:gd name="connsiteY0" fmla="*/ 0 h 1423763"/>
              <a:gd name="connsiteX1" fmla="*/ 0 w 909138"/>
              <a:gd name="connsiteY1" fmla="*/ 1423763 h 1423763"/>
              <a:gd name="connsiteX2" fmla="*/ 742566 w 909138"/>
              <a:gd name="connsiteY2" fmla="*/ 874510 h 1423763"/>
              <a:gd name="connsiteX3" fmla="*/ 714950 w 909138"/>
              <a:gd name="connsiteY3" fmla="*/ 444926 h 1423763"/>
              <a:gd name="connsiteX4" fmla="*/ 0 w 909138"/>
              <a:gd name="connsiteY4" fmla="*/ 0 h 1423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9138" h="1423763">
                <a:moveTo>
                  <a:pt x="0" y="0"/>
                </a:moveTo>
                <a:lnTo>
                  <a:pt x="0" y="1423763"/>
                </a:lnTo>
                <a:cubicBezTo>
                  <a:pt x="307056" y="1125441"/>
                  <a:pt x="599640" y="970558"/>
                  <a:pt x="742566" y="874510"/>
                </a:cubicBezTo>
                <a:cubicBezTo>
                  <a:pt x="885492" y="778462"/>
                  <a:pt x="909138" y="598868"/>
                  <a:pt x="714950" y="444926"/>
                </a:cubicBezTo>
                <a:cubicBezTo>
                  <a:pt x="481017" y="259268"/>
                  <a:pt x="145961" y="102135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101600" h="1016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 bwMode="ltGray">
          <a:xfrm flipV="1">
            <a:off x="0" y="5172889"/>
            <a:ext cx="1133576" cy="1665516"/>
          </a:xfrm>
          <a:custGeom>
            <a:avLst/>
            <a:gdLst>
              <a:gd name="connsiteX0" fmla="*/ 0 w 742566"/>
              <a:gd name="connsiteY0" fmla="*/ 0 h 1423763"/>
              <a:gd name="connsiteX1" fmla="*/ 0 w 742566"/>
              <a:gd name="connsiteY1" fmla="*/ 1423763 h 1423763"/>
              <a:gd name="connsiteX2" fmla="*/ 742566 w 742566"/>
              <a:gd name="connsiteY2" fmla="*/ 874510 h 1423763"/>
              <a:gd name="connsiteX3" fmla="*/ 714950 w 742566"/>
              <a:gd name="connsiteY3" fmla="*/ 444926 h 1423763"/>
              <a:gd name="connsiteX4" fmla="*/ 0 w 742566"/>
              <a:gd name="connsiteY4" fmla="*/ 0 h 1423763"/>
              <a:gd name="connsiteX0" fmla="*/ 0 w 861724"/>
              <a:gd name="connsiteY0" fmla="*/ 0 h 1569515"/>
              <a:gd name="connsiteX1" fmla="*/ 0 w 861724"/>
              <a:gd name="connsiteY1" fmla="*/ 1423763 h 1569515"/>
              <a:gd name="connsiteX2" fmla="*/ 742566 w 861724"/>
              <a:gd name="connsiteY2" fmla="*/ 874510 h 1569515"/>
              <a:gd name="connsiteX3" fmla="*/ 714950 w 861724"/>
              <a:gd name="connsiteY3" fmla="*/ 444926 h 1569515"/>
              <a:gd name="connsiteX4" fmla="*/ 0 w 861724"/>
              <a:gd name="connsiteY4" fmla="*/ 0 h 1569515"/>
              <a:gd name="connsiteX0" fmla="*/ 0 w 861724"/>
              <a:gd name="connsiteY0" fmla="*/ 163140 h 1732655"/>
              <a:gd name="connsiteX1" fmla="*/ 0 w 861724"/>
              <a:gd name="connsiteY1" fmla="*/ 1586903 h 1732655"/>
              <a:gd name="connsiteX2" fmla="*/ 742566 w 861724"/>
              <a:gd name="connsiteY2" fmla="*/ 1037650 h 1732655"/>
              <a:gd name="connsiteX3" fmla="*/ 714950 w 861724"/>
              <a:gd name="connsiteY3" fmla="*/ 608066 h 1732655"/>
              <a:gd name="connsiteX4" fmla="*/ 0 w 861724"/>
              <a:gd name="connsiteY4" fmla="*/ 163140 h 1732655"/>
              <a:gd name="connsiteX0" fmla="*/ 0 w 914642"/>
              <a:gd name="connsiteY0" fmla="*/ 163140 h 1732655"/>
              <a:gd name="connsiteX1" fmla="*/ 0 w 914642"/>
              <a:gd name="connsiteY1" fmla="*/ 1586903 h 1732655"/>
              <a:gd name="connsiteX2" fmla="*/ 742566 w 914642"/>
              <a:gd name="connsiteY2" fmla="*/ 1037650 h 1732655"/>
              <a:gd name="connsiteX3" fmla="*/ 714950 w 914642"/>
              <a:gd name="connsiteY3" fmla="*/ 608066 h 1732655"/>
              <a:gd name="connsiteX4" fmla="*/ 0 w 914642"/>
              <a:gd name="connsiteY4" fmla="*/ 163140 h 1732655"/>
              <a:gd name="connsiteX0" fmla="*/ 0 w 914642"/>
              <a:gd name="connsiteY0" fmla="*/ 163140 h 1732655"/>
              <a:gd name="connsiteX1" fmla="*/ 0 w 914642"/>
              <a:gd name="connsiteY1" fmla="*/ 1586903 h 1732655"/>
              <a:gd name="connsiteX2" fmla="*/ 742566 w 914642"/>
              <a:gd name="connsiteY2" fmla="*/ 1037650 h 1732655"/>
              <a:gd name="connsiteX3" fmla="*/ 714950 w 914642"/>
              <a:gd name="connsiteY3" fmla="*/ 608066 h 1732655"/>
              <a:gd name="connsiteX4" fmla="*/ 0 w 914642"/>
              <a:gd name="connsiteY4" fmla="*/ 163140 h 1732655"/>
              <a:gd name="connsiteX0" fmla="*/ 0 w 914642"/>
              <a:gd name="connsiteY0" fmla="*/ 0 h 1569515"/>
              <a:gd name="connsiteX1" fmla="*/ 0 w 914642"/>
              <a:gd name="connsiteY1" fmla="*/ 1423763 h 1569515"/>
              <a:gd name="connsiteX2" fmla="*/ 742566 w 914642"/>
              <a:gd name="connsiteY2" fmla="*/ 874510 h 1569515"/>
              <a:gd name="connsiteX3" fmla="*/ 714950 w 914642"/>
              <a:gd name="connsiteY3" fmla="*/ 444926 h 1569515"/>
              <a:gd name="connsiteX4" fmla="*/ 0 w 914642"/>
              <a:gd name="connsiteY4" fmla="*/ 0 h 1569515"/>
              <a:gd name="connsiteX0" fmla="*/ 0 w 948883"/>
              <a:gd name="connsiteY0" fmla="*/ 0 h 1569515"/>
              <a:gd name="connsiteX1" fmla="*/ 0 w 948883"/>
              <a:gd name="connsiteY1" fmla="*/ 1423763 h 1569515"/>
              <a:gd name="connsiteX2" fmla="*/ 742566 w 948883"/>
              <a:gd name="connsiteY2" fmla="*/ 874510 h 1569515"/>
              <a:gd name="connsiteX3" fmla="*/ 714950 w 948883"/>
              <a:gd name="connsiteY3" fmla="*/ 444926 h 1569515"/>
              <a:gd name="connsiteX4" fmla="*/ 0 w 948883"/>
              <a:gd name="connsiteY4" fmla="*/ 0 h 1569515"/>
              <a:gd name="connsiteX0" fmla="*/ 0 w 909138"/>
              <a:gd name="connsiteY0" fmla="*/ 0 h 1569515"/>
              <a:gd name="connsiteX1" fmla="*/ 0 w 909138"/>
              <a:gd name="connsiteY1" fmla="*/ 1423763 h 1569515"/>
              <a:gd name="connsiteX2" fmla="*/ 742566 w 909138"/>
              <a:gd name="connsiteY2" fmla="*/ 874510 h 1569515"/>
              <a:gd name="connsiteX3" fmla="*/ 714950 w 909138"/>
              <a:gd name="connsiteY3" fmla="*/ 444926 h 1569515"/>
              <a:gd name="connsiteX4" fmla="*/ 0 w 909138"/>
              <a:gd name="connsiteY4" fmla="*/ 0 h 1569515"/>
              <a:gd name="connsiteX0" fmla="*/ 0 w 909138"/>
              <a:gd name="connsiteY0" fmla="*/ 0 h 1423763"/>
              <a:gd name="connsiteX1" fmla="*/ 0 w 909138"/>
              <a:gd name="connsiteY1" fmla="*/ 1423763 h 1423763"/>
              <a:gd name="connsiteX2" fmla="*/ 742566 w 909138"/>
              <a:gd name="connsiteY2" fmla="*/ 874510 h 1423763"/>
              <a:gd name="connsiteX3" fmla="*/ 714950 w 909138"/>
              <a:gd name="connsiteY3" fmla="*/ 444926 h 1423763"/>
              <a:gd name="connsiteX4" fmla="*/ 0 w 909138"/>
              <a:gd name="connsiteY4" fmla="*/ 0 h 1423763"/>
              <a:gd name="connsiteX0" fmla="*/ 0 w 909138"/>
              <a:gd name="connsiteY0" fmla="*/ 0 h 1423763"/>
              <a:gd name="connsiteX1" fmla="*/ 0 w 909138"/>
              <a:gd name="connsiteY1" fmla="*/ 1423763 h 1423763"/>
              <a:gd name="connsiteX2" fmla="*/ 729018 w 909138"/>
              <a:gd name="connsiteY2" fmla="*/ 946385 h 1423763"/>
              <a:gd name="connsiteX3" fmla="*/ 714950 w 909138"/>
              <a:gd name="connsiteY3" fmla="*/ 444926 h 1423763"/>
              <a:gd name="connsiteX4" fmla="*/ 0 w 909138"/>
              <a:gd name="connsiteY4" fmla="*/ 0 h 1423763"/>
              <a:gd name="connsiteX0" fmla="*/ 0 w 917369"/>
              <a:gd name="connsiteY0" fmla="*/ 0 h 1423763"/>
              <a:gd name="connsiteX1" fmla="*/ 0 w 917369"/>
              <a:gd name="connsiteY1" fmla="*/ 1423763 h 1423763"/>
              <a:gd name="connsiteX2" fmla="*/ 729018 w 917369"/>
              <a:gd name="connsiteY2" fmla="*/ 946385 h 1423763"/>
              <a:gd name="connsiteX3" fmla="*/ 723181 w 917369"/>
              <a:gd name="connsiteY3" fmla="*/ 562947 h 1423763"/>
              <a:gd name="connsiteX4" fmla="*/ 0 w 917369"/>
              <a:gd name="connsiteY4" fmla="*/ 0 h 1423763"/>
              <a:gd name="connsiteX0" fmla="*/ 0 w 917369"/>
              <a:gd name="connsiteY0" fmla="*/ 0 h 1423763"/>
              <a:gd name="connsiteX1" fmla="*/ 0 w 917369"/>
              <a:gd name="connsiteY1" fmla="*/ 1423763 h 1423763"/>
              <a:gd name="connsiteX2" fmla="*/ 729018 w 917369"/>
              <a:gd name="connsiteY2" fmla="*/ 946385 h 1423763"/>
              <a:gd name="connsiteX3" fmla="*/ 723181 w 917369"/>
              <a:gd name="connsiteY3" fmla="*/ 562947 h 1423763"/>
              <a:gd name="connsiteX4" fmla="*/ 0 w 917369"/>
              <a:gd name="connsiteY4" fmla="*/ 0 h 1423763"/>
              <a:gd name="connsiteX0" fmla="*/ 0 w 917369"/>
              <a:gd name="connsiteY0" fmla="*/ 0 h 1423763"/>
              <a:gd name="connsiteX1" fmla="*/ 0 w 917369"/>
              <a:gd name="connsiteY1" fmla="*/ 1423763 h 1423763"/>
              <a:gd name="connsiteX2" fmla="*/ 729018 w 917369"/>
              <a:gd name="connsiteY2" fmla="*/ 946385 h 1423763"/>
              <a:gd name="connsiteX3" fmla="*/ 723181 w 917369"/>
              <a:gd name="connsiteY3" fmla="*/ 562947 h 1423763"/>
              <a:gd name="connsiteX4" fmla="*/ 0 w 917369"/>
              <a:gd name="connsiteY4" fmla="*/ 0 h 1423763"/>
              <a:gd name="connsiteX0" fmla="*/ 0 w 917369"/>
              <a:gd name="connsiteY0" fmla="*/ 0 h 1423763"/>
              <a:gd name="connsiteX1" fmla="*/ 0 w 917369"/>
              <a:gd name="connsiteY1" fmla="*/ 1423763 h 1423763"/>
              <a:gd name="connsiteX2" fmla="*/ 729018 w 917369"/>
              <a:gd name="connsiteY2" fmla="*/ 946385 h 1423763"/>
              <a:gd name="connsiteX3" fmla="*/ 723181 w 917369"/>
              <a:gd name="connsiteY3" fmla="*/ 562947 h 1423763"/>
              <a:gd name="connsiteX4" fmla="*/ 0 w 917369"/>
              <a:gd name="connsiteY4" fmla="*/ 0 h 1423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7369" h="1423763">
                <a:moveTo>
                  <a:pt x="0" y="0"/>
                </a:moveTo>
                <a:lnTo>
                  <a:pt x="0" y="1423763"/>
                </a:lnTo>
                <a:cubicBezTo>
                  <a:pt x="368101" y="1168156"/>
                  <a:pt x="565407" y="1044083"/>
                  <a:pt x="729018" y="946385"/>
                </a:cubicBezTo>
                <a:cubicBezTo>
                  <a:pt x="892629" y="848687"/>
                  <a:pt x="917369" y="716889"/>
                  <a:pt x="723181" y="562947"/>
                </a:cubicBezTo>
                <a:cubicBezTo>
                  <a:pt x="489248" y="377289"/>
                  <a:pt x="145961" y="102135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101600" h="1016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 bwMode="ltGray">
          <a:xfrm>
            <a:off x="10275029" y="-3132"/>
            <a:ext cx="1933673" cy="1647155"/>
          </a:xfrm>
          <a:custGeom>
            <a:avLst/>
            <a:gdLst>
              <a:gd name="connsiteX0" fmla="*/ 422754 w 1302707"/>
              <a:gd name="connsiteY0" fmla="*/ 0 h 1615858"/>
              <a:gd name="connsiteX1" fmla="*/ 1302707 w 1302707"/>
              <a:gd name="connsiteY1" fmla="*/ 0 h 1615858"/>
              <a:gd name="connsiteX2" fmla="*/ 1290181 w 1302707"/>
              <a:gd name="connsiteY2" fmla="*/ 1615858 h 1615858"/>
              <a:gd name="connsiteX3" fmla="*/ 109603 w 1302707"/>
              <a:gd name="connsiteY3" fmla="*/ 879954 h 1615858"/>
              <a:gd name="connsiteX4" fmla="*/ 0 w 1302707"/>
              <a:gd name="connsiteY4" fmla="*/ 382044 h 1615858"/>
              <a:gd name="connsiteX5" fmla="*/ 422754 w 1302707"/>
              <a:gd name="connsiteY5" fmla="*/ 0 h 1615858"/>
              <a:gd name="connsiteX0" fmla="*/ 528181 w 1408134"/>
              <a:gd name="connsiteY0" fmla="*/ 0 h 1762517"/>
              <a:gd name="connsiteX1" fmla="*/ 1408134 w 1408134"/>
              <a:gd name="connsiteY1" fmla="*/ 0 h 1762517"/>
              <a:gd name="connsiteX2" fmla="*/ 1395608 w 1408134"/>
              <a:gd name="connsiteY2" fmla="*/ 1615858 h 1762517"/>
              <a:gd name="connsiteX3" fmla="*/ 215030 w 1408134"/>
              <a:gd name="connsiteY3" fmla="*/ 879954 h 1762517"/>
              <a:gd name="connsiteX4" fmla="*/ 105427 w 1408134"/>
              <a:gd name="connsiteY4" fmla="*/ 382044 h 1762517"/>
              <a:gd name="connsiteX5" fmla="*/ 528181 w 1408134"/>
              <a:gd name="connsiteY5" fmla="*/ 0 h 1762517"/>
              <a:gd name="connsiteX0" fmla="*/ 528181 w 1408134"/>
              <a:gd name="connsiteY0" fmla="*/ 0 h 1762517"/>
              <a:gd name="connsiteX1" fmla="*/ 1408134 w 1408134"/>
              <a:gd name="connsiteY1" fmla="*/ 0 h 1762517"/>
              <a:gd name="connsiteX2" fmla="*/ 1395608 w 1408134"/>
              <a:gd name="connsiteY2" fmla="*/ 1615858 h 1762517"/>
              <a:gd name="connsiteX3" fmla="*/ 215030 w 1408134"/>
              <a:gd name="connsiteY3" fmla="*/ 879954 h 1762517"/>
              <a:gd name="connsiteX4" fmla="*/ 105427 w 1408134"/>
              <a:gd name="connsiteY4" fmla="*/ 382044 h 1762517"/>
              <a:gd name="connsiteX5" fmla="*/ 528181 w 1408134"/>
              <a:gd name="connsiteY5" fmla="*/ 0 h 1762517"/>
              <a:gd name="connsiteX0" fmla="*/ 528181 w 1408134"/>
              <a:gd name="connsiteY0" fmla="*/ 0 h 1615858"/>
              <a:gd name="connsiteX1" fmla="*/ 1408134 w 1408134"/>
              <a:gd name="connsiteY1" fmla="*/ 0 h 1615858"/>
              <a:gd name="connsiteX2" fmla="*/ 1395608 w 1408134"/>
              <a:gd name="connsiteY2" fmla="*/ 1615858 h 1615858"/>
              <a:gd name="connsiteX3" fmla="*/ 215030 w 1408134"/>
              <a:gd name="connsiteY3" fmla="*/ 879954 h 1615858"/>
              <a:gd name="connsiteX4" fmla="*/ 105427 w 1408134"/>
              <a:gd name="connsiteY4" fmla="*/ 382044 h 1615858"/>
              <a:gd name="connsiteX5" fmla="*/ 528181 w 1408134"/>
              <a:gd name="connsiteY5" fmla="*/ 0 h 1615858"/>
              <a:gd name="connsiteX0" fmla="*/ 529337 w 1409290"/>
              <a:gd name="connsiteY0" fmla="*/ 0 h 1615858"/>
              <a:gd name="connsiteX1" fmla="*/ 1409290 w 1409290"/>
              <a:gd name="connsiteY1" fmla="*/ 0 h 1615858"/>
              <a:gd name="connsiteX2" fmla="*/ 1396764 w 1409290"/>
              <a:gd name="connsiteY2" fmla="*/ 1615858 h 1615858"/>
              <a:gd name="connsiteX3" fmla="*/ 215030 w 1409290"/>
              <a:gd name="connsiteY3" fmla="*/ 864897 h 1615858"/>
              <a:gd name="connsiteX4" fmla="*/ 106583 w 1409290"/>
              <a:gd name="connsiteY4" fmla="*/ 382044 h 1615858"/>
              <a:gd name="connsiteX5" fmla="*/ 529337 w 1409290"/>
              <a:gd name="connsiteY5" fmla="*/ 0 h 1615858"/>
              <a:gd name="connsiteX0" fmla="*/ 522046 w 1401999"/>
              <a:gd name="connsiteY0" fmla="*/ 0 h 1615858"/>
              <a:gd name="connsiteX1" fmla="*/ 1401999 w 1401999"/>
              <a:gd name="connsiteY1" fmla="*/ 0 h 1615858"/>
              <a:gd name="connsiteX2" fmla="*/ 1389473 w 1401999"/>
              <a:gd name="connsiteY2" fmla="*/ 1615858 h 1615858"/>
              <a:gd name="connsiteX3" fmla="*/ 207739 w 1401999"/>
              <a:gd name="connsiteY3" fmla="*/ 864897 h 1615858"/>
              <a:gd name="connsiteX4" fmla="*/ 99292 w 1401999"/>
              <a:gd name="connsiteY4" fmla="*/ 382044 h 1615858"/>
              <a:gd name="connsiteX5" fmla="*/ 522046 w 1401999"/>
              <a:gd name="connsiteY5" fmla="*/ 0 h 1615858"/>
              <a:gd name="connsiteX0" fmla="*/ 570302 w 1450255"/>
              <a:gd name="connsiteY0" fmla="*/ 0 h 1615858"/>
              <a:gd name="connsiteX1" fmla="*/ 1450255 w 1450255"/>
              <a:gd name="connsiteY1" fmla="*/ 0 h 1615858"/>
              <a:gd name="connsiteX2" fmla="*/ 1437729 w 1450255"/>
              <a:gd name="connsiteY2" fmla="*/ 1615858 h 1615858"/>
              <a:gd name="connsiteX3" fmla="*/ 255995 w 1450255"/>
              <a:gd name="connsiteY3" fmla="*/ 864897 h 1615858"/>
              <a:gd name="connsiteX4" fmla="*/ 147548 w 1450255"/>
              <a:gd name="connsiteY4" fmla="*/ 382044 h 1615858"/>
              <a:gd name="connsiteX5" fmla="*/ 570302 w 1450255"/>
              <a:gd name="connsiteY5" fmla="*/ 0 h 1615858"/>
              <a:gd name="connsiteX0" fmla="*/ 570302 w 1450255"/>
              <a:gd name="connsiteY0" fmla="*/ 0 h 1615858"/>
              <a:gd name="connsiteX1" fmla="*/ 1450255 w 1450255"/>
              <a:gd name="connsiteY1" fmla="*/ 0 h 1615858"/>
              <a:gd name="connsiteX2" fmla="*/ 1437729 w 1450255"/>
              <a:gd name="connsiteY2" fmla="*/ 1615858 h 1615858"/>
              <a:gd name="connsiteX3" fmla="*/ 255995 w 1450255"/>
              <a:gd name="connsiteY3" fmla="*/ 864897 h 1615858"/>
              <a:gd name="connsiteX4" fmla="*/ 147548 w 1450255"/>
              <a:gd name="connsiteY4" fmla="*/ 382044 h 1615858"/>
              <a:gd name="connsiteX5" fmla="*/ 570302 w 1450255"/>
              <a:gd name="connsiteY5" fmla="*/ 0 h 1615858"/>
              <a:gd name="connsiteX0" fmla="*/ 570302 w 1450255"/>
              <a:gd name="connsiteY0" fmla="*/ 0 h 1615858"/>
              <a:gd name="connsiteX1" fmla="*/ 1450255 w 1450255"/>
              <a:gd name="connsiteY1" fmla="*/ 0 h 1615858"/>
              <a:gd name="connsiteX2" fmla="*/ 1437729 w 1450255"/>
              <a:gd name="connsiteY2" fmla="*/ 1615858 h 1615858"/>
              <a:gd name="connsiteX3" fmla="*/ 255995 w 1450255"/>
              <a:gd name="connsiteY3" fmla="*/ 864897 h 1615858"/>
              <a:gd name="connsiteX4" fmla="*/ 147548 w 1450255"/>
              <a:gd name="connsiteY4" fmla="*/ 382044 h 1615858"/>
              <a:gd name="connsiteX5" fmla="*/ 570302 w 1450255"/>
              <a:gd name="connsiteY5" fmla="*/ 0 h 1615858"/>
              <a:gd name="connsiteX0" fmla="*/ 570302 w 1450255"/>
              <a:gd name="connsiteY0" fmla="*/ 0 h 1647155"/>
              <a:gd name="connsiteX1" fmla="*/ 1450255 w 1450255"/>
              <a:gd name="connsiteY1" fmla="*/ 0 h 1647155"/>
              <a:gd name="connsiteX2" fmla="*/ 1437729 w 1450255"/>
              <a:gd name="connsiteY2" fmla="*/ 1647155 h 1647155"/>
              <a:gd name="connsiteX3" fmla="*/ 255995 w 1450255"/>
              <a:gd name="connsiteY3" fmla="*/ 864897 h 1647155"/>
              <a:gd name="connsiteX4" fmla="*/ 147548 w 1450255"/>
              <a:gd name="connsiteY4" fmla="*/ 382044 h 1647155"/>
              <a:gd name="connsiteX5" fmla="*/ 570302 w 1450255"/>
              <a:gd name="connsiteY5" fmla="*/ 0 h 1647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0255" h="1647155">
                <a:moveTo>
                  <a:pt x="570302" y="0"/>
                </a:moveTo>
                <a:lnTo>
                  <a:pt x="1450255" y="0"/>
                </a:lnTo>
                <a:cubicBezTo>
                  <a:pt x="1446080" y="538619"/>
                  <a:pt x="1441904" y="1108536"/>
                  <a:pt x="1437729" y="1647155"/>
                </a:cubicBezTo>
                <a:cubicBezTo>
                  <a:pt x="1059800" y="1253174"/>
                  <a:pt x="463734" y="1013829"/>
                  <a:pt x="255995" y="864897"/>
                </a:cubicBezTo>
                <a:cubicBezTo>
                  <a:pt x="0" y="680990"/>
                  <a:pt x="64002" y="497791"/>
                  <a:pt x="147548" y="382044"/>
                </a:cubicBezTo>
                <a:cubicBezTo>
                  <a:pt x="231094" y="266297"/>
                  <a:pt x="385474" y="72158"/>
                  <a:pt x="570302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54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101600" h="1016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Freeform 9"/>
          <p:cNvSpPr/>
          <p:nvPr/>
        </p:nvSpPr>
        <p:spPr bwMode="ltGray">
          <a:xfrm>
            <a:off x="634209" y="5237922"/>
            <a:ext cx="11557791" cy="1639956"/>
          </a:xfrm>
          <a:custGeom>
            <a:avLst/>
            <a:gdLst>
              <a:gd name="connsiteX0" fmla="*/ 0 w 8666922"/>
              <a:gd name="connsiteY0" fmla="*/ 1610139 h 1639956"/>
              <a:gd name="connsiteX1" fmla="*/ 8656983 w 8666922"/>
              <a:gd name="connsiteY1" fmla="*/ 1639956 h 1639956"/>
              <a:gd name="connsiteX2" fmla="*/ 8666922 w 8666922"/>
              <a:gd name="connsiteY2" fmla="*/ 0 h 1639956"/>
              <a:gd name="connsiteX3" fmla="*/ 4084983 w 8666922"/>
              <a:gd name="connsiteY3" fmla="*/ 1480930 h 1639956"/>
              <a:gd name="connsiteX4" fmla="*/ 993913 w 8666922"/>
              <a:gd name="connsiteY4" fmla="*/ 914400 h 1639956"/>
              <a:gd name="connsiteX5" fmla="*/ 0 w 8666922"/>
              <a:gd name="connsiteY5" fmla="*/ 1610139 h 1639956"/>
              <a:gd name="connsiteX0" fmla="*/ 0 w 8666922"/>
              <a:gd name="connsiteY0" fmla="*/ 1636643 h 1666460"/>
              <a:gd name="connsiteX1" fmla="*/ 8656983 w 8666922"/>
              <a:gd name="connsiteY1" fmla="*/ 1666460 h 1666460"/>
              <a:gd name="connsiteX2" fmla="*/ 8666922 w 8666922"/>
              <a:gd name="connsiteY2" fmla="*/ 26504 h 1666460"/>
              <a:gd name="connsiteX3" fmla="*/ 4084983 w 8666922"/>
              <a:gd name="connsiteY3" fmla="*/ 1507434 h 1666460"/>
              <a:gd name="connsiteX4" fmla="*/ 993913 w 8666922"/>
              <a:gd name="connsiteY4" fmla="*/ 940904 h 1666460"/>
              <a:gd name="connsiteX5" fmla="*/ 0 w 8666922"/>
              <a:gd name="connsiteY5" fmla="*/ 1636643 h 1666460"/>
              <a:gd name="connsiteX0" fmla="*/ 0 w 8668343"/>
              <a:gd name="connsiteY0" fmla="*/ 1647276 h 1666460"/>
              <a:gd name="connsiteX1" fmla="*/ 8658404 w 8668343"/>
              <a:gd name="connsiteY1" fmla="*/ 1666460 h 1666460"/>
              <a:gd name="connsiteX2" fmla="*/ 8668343 w 8668343"/>
              <a:gd name="connsiteY2" fmla="*/ 26504 h 1666460"/>
              <a:gd name="connsiteX3" fmla="*/ 4086404 w 8668343"/>
              <a:gd name="connsiteY3" fmla="*/ 1507434 h 1666460"/>
              <a:gd name="connsiteX4" fmla="*/ 995334 w 8668343"/>
              <a:gd name="connsiteY4" fmla="*/ 940904 h 1666460"/>
              <a:gd name="connsiteX5" fmla="*/ 0 w 8668343"/>
              <a:gd name="connsiteY5" fmla="*/ 1647276 h 1666460"/>
              <a:gd name="connsiteX0" fmla="*/ 0 w 8668343"/>
              <a:gd name="connsiteY0" fmla="*/ 1620772 h 1639956"/>
              <a:gd name="connsiteX1" fmla="*/ 8658404 w 8668343"/>
              <a:gd name="connsiteY1" fmla="*/ 1639956 h 1639956"/>
              <a:gd name="connsiteX2" fmla="*/ 8668343 w 8668343"/>
              <a:gd name="connsiteY2" fmla="*/ 0 h 1639956"/>
              <a:gd name="connsiteX3" fmla="*/ 4086404 w 8668343"/>
              <a:gd name="connsiteY3" fmla="*/ 1480930 h 1639956"/>
              <a:gd name="connsiteX4" fmla="*/ 995334 w 8668343"/>
              <a:gd name="connsiteY4" fmla="*/ 914400 h 1639956"/>
              <a:gd name="connsiteX5" fmla="*/ 0 w 8668343"/>
              <a:gd name="connsiteY5" fmla="*/ 1620772 h 1639956"/>
              <a:gd name="connsiteX0" fmla="*/ 0 w 8668343"/>
              <a:gd name="connsiteY0" fmla="*/ 1620772 h 1639956"/>
              <a:gd name="connsiteX1" fmla="*/ 8658404 w 8668343"/>
              <a:gd name="connsiteY1" fmla="*/ 1639956 h 1639956"/>
              <a:gd name="connsiteX2" fmla="*/ 8668343 w 8668343"/>
              <a:gd name="connsiteY2" fmla="*/ 0 h 1639956"/>
              <a:gd name="connsiteX3" fmla="*/ 4086404 w 8668343"/>
              <a:gd name="connsiteY3" fmla="*/ 1480930 h 1639956"/>
              <a:gd name="connsiteX4" fmla="*/ 995334 w 8668343"/>
              <a:gd name="connsiteY4" fmla="*/ 914400 h 1639956"/>
              <a:gd name="connsiteX5" fmla="*/ 0 w 8668343"/>
              <a:gd name="connsiteY5" fmla="*/ 1620772 h 1639956"/>
              <a:gd name="connsiteX0" fmla="*/ 1277178 w 9945521"/>
              <a:gd name="connsiteY0" fmla="*/ 1620772 h 1639956"/>
              <a:gd name="connsiteX1" fmla="*/ 9935582 w 9945521"/>
              <a:gd name="connsiteY1" fmla="*/ 1639956 h 1639956"/>
              <a:gd name="connsiteX2" fmla="*/ 9945521 w 9945521"/>
              <a:gd name="connsiteY2" fmla="*/ 0 h 1639956"/>
              <a:gd name="connsiteX3" fmla="*/ 5363582 w 9945521"/>
              <a:gd name="connsiteY3" fmla="*/ 1480930 h 1639956"/>
              <a:gd name="connsiteX4" fmla="*/ 2272512 w 9945521"/>
              <a:gd name="connsiteY4" fmla="*/ 914400 h 1639956"/>
              <a:gd name="connsiteX5" fmla="*/ 1277178 w 9945521"/>
              <a:gd name="connsiteY5" fmla="*/ 1620772 h 1639956"/>
              <a:gd name="connsiteX0" fmla="*/ 0 w 8668343"/>
              <a:gd name="connsiteY0" fmla="*/ 1620772 h 1639956"/>
              <a:gd name="connsiteX1" fmla="*/ 8658404 w 8668343"/>
              <a:gd name="connsiteY1" fmla="*/ 1639956 h 1639956"/>
              <a:gd name="connsiteX2" fmla="*/ 8668343 w 8668343"/>
              <a:gd name="connsiteY2" fmla="*/ 0 h 1639956"/>
              <a:gd name="connsiteX3" fmla="*/ 4086404 w 8668343"/>
              <a:gd name="connsiteY3" fmla="*/ 1480930 h 1639956"/>
              <a:gd name="connsiteX4" fmla="*/ 995334 w 8668343"/>
              <a:gd name="connsiteY4" fmla="*/ 914400 h 1639956"/>
              <a:gd name="connsiteX5" fmla="*/ 0 w 8668343"/>
              <a:gd name="connsiteY5" fmla="*/ 1620772 h 1639956"/>
              <a:gd name="connsiteX0" fmla="*/ 0 w 8668343"/>
              <a:gd name="connsiteY0" fmla="*/ 1620772 h 1639956"/>
              <a:gd name="connsiteX1" fmla="*/ 8658404 w 8668343"/>
              <a:gd name="connsiteY1" fmla="*/ 1639956 h 1639956"/>
              <a:gd name="connsiteX2" fmla="*/ 8668343 w 8668343"/>
              <a:gd name="connsiteY2" fmla="*/ 0 h 1639956"/>
              <a:gd name="connsiteX3" fmla="*/ 4086404 w 8668343"/>
              <a:gd name="connsiteY3" fmla="*/ 1480930 h 1639956"/>
              <a:gd name="connsiteX4" fmla="*/ 995334 w 8668343"/>
              <a:gd name="connsiteY4" fmla="*/ 914400 h 1639956"/>
              <a:gd name="connsiteX5" fmla="*/ 0 w 8668343"/>
              <a:gd name="connsiteY5" fmla="*/ 1620772 h 1639956"/>
              <a:gd name="connsiteX0" fmla="*/ 0 w 8668343"/>
              <a:gd name="connsiteY0" fmla="*/ 1620772 h 1639956"/>
              <a:gd name="connsiteX1" fmla="*/ 8658404 w 8668343"/>
              <a:gd name="connsiteY1" fmla="*/ 1639956 h 1639956"/>
              <a:gd name="connsiteX2" fmla="*/ 8668343 w 8668343"/>
              <a:gd name="connsiteY2" fmla="*/ 0 h 1639956"/>
              <a:gd name="connsiteX3" fmla="*/ 4086404 w 8668343"/>
              <a:gd name="connsiteY3" fmla="*/ 1480930 h 1639956"/>
              <a:gd name="connsiteX4" fmla="*/ 995334 w 8668343"/>
              <a:gd name="connsiteY4" fmla="*/ 914400 h 1639956"/>
              <a:gd name="connsiteX5" fmla="*/ 0 w 8668343"/>
              <a:gd name="connsiteY5" fmla="*/ 1620772 h 1639956"/>
              <a:gd name="connsiteX0" fmla="*/ 0 w 8668343"/>
              <a:gd name="connsiteY0" fmla="*/ 1620772 h 1639956"/>
              <a:gd name="connsiteX1" fmla="*/ 8658404 w 8668343"/>
              <a:gd name="connsiteY1" fmla="*/ 1639956 h 1639956"/>
              <a:gd name="connsiteX2" fmla="*/ 8668343 w 8668343"/>
              <a:gd name="connsiteY2" fmla="*/ 0 h 1639956"/>
              <a:gd name="connsiteX3" fmla="*/ 4086404 w 8668343"/>
              <a:gd name="connsiteY3" fmla="*/ 1480930 h 1639956"/>
              <a:gd name="connsiteX4" fmla="*/ 995334 w 8668343"/>
              <a:gd name="connsiteY4" fmla="*/ 914400 h 1639956"/>
              <a:gd name="connsiteX5" fmla="*/ 0 w 8668343"/>
              <a:gd name="connsiteY5" fmla="*/ 1620772 h 163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668343" h="1639956">
                <a:moveTo>
                  <a:pt x="0" y="1620772"/>
                </a:moveTo>
                <a:lnTo>
                  <a:pt x="8658404" y="1639956"/>
                </a:lnTo>
                <a:lnTo>
                  <a:pt x="8668343" y="0"/>
                </a:lnTo>
                <a:cubicBezTo>
                  <a:pt x="7434289" y="1156087"/>
                  <a:pt x="5517363" y="1503112"/>
                  <a:pt x="4086404" y="1480930"/>
                </a:cubicBezTo>
                <a:cubicBezTo>
                  <a:pt x="2655445" y="1458748"/>
                  <a:pt x="1459326" y="1108766"/>
                  <a:pt x="995334" y="914400"/>
                </a:cubicBezTo>
                <a:cubicBezTo>
                  <a:pt x="531342" y="720034"/>
                  <a:pt x="360863" y="1226049"/>
                  <a:pt x="0" y="1620772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101600" h="1016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736" y="612648"/>
            <a:ext cx="935126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A9BD-4F67-4E3A-8910-94C0A790F44B}" type="datetime1">
              <a:rPr lang="ko-KR" altLang="en-US" smtClean="0"/>
              <a:t>2019-07-13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C055-7752-493D-9F19-E23BBEC8A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692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FFD9C-4594-4D80-8B21-D528CAE3B97A}" type="datetime1">
              <a:rPr lang="ko-KR" altLang="en-US" smtClean="0"/>
              <a:t>2019-07-13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C055-7752-493D-9F19-E23BBEC8A13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Freeform 4"/>
          <p:cNvSpPr/>
          <p:nvPr/>
        </p:nvSpPr>
        <p:spPr bwMode="ltGray">
          <a:xfrm>
            <a:off x="40786" y="1"/>
            <a:ext cx="10325879" cy="809583"/>
          </a:xfrm>
          <a:custGeom>
            <a:avLst/>
            <a:gdLst>
              <a:gd name="connsiteX0" fmla="*/ 0 w 7712765"/>
              <a:gd name="connsiteY0" fmla="*/ 0 h 576470"/>
              <a:gd name="connsiteX1" fmla="*/ 854765 w 7712765"/>
              <a:gd name="connsiteY1" fmla="*/ 576470 h 576470"/>
              <a:gd name="connsiteX2" fmla="*/ 2405269 w 7712765"/>
              <a:gd name="connsiteY2" fmla="*/ 487017 h 576470"/>
              <a:gd name="connsiteX3" fmla="*/ 6569765 w 7712765"/>
              <a:gd name="connsiteY3" fmla="*/ 417443 h 576470"/>
              <a:gd name="connsiteX4" fmla="*/ 7712765 w 7712765"/>
              <a:gd name="connsiteY4" fmla="*/ 0 h 576470"/>
              <a:gd name="connsiteX5" fmla="*/ 0 w 7712765"/>
              <a:gd name="connsiteY5" fmla="*/ 0 h 576470"/>
              <a:gd name="connsiteX0" fmla="*/ 0 w 7712765"/>
              <a:gd name="connsiteY0" fmla="*/ 0 h 657639"/>
              <a:gd name="connsiteX1" fmla="*/ 854765 w 7712765"/>
              <a:gd name="connsiteY1" fmla="*/ 576470 h 657639"/>
              <a:gd name="connsiteX2" fmla="*/ 2405269 w 7712765"/>
              <a:gd name="connsiteY2" fmla="*/ 487017 h 657639"/>
              <a:gd name="connsiteX3" fmla="*/ 6569765 w 7712765"/>
              <a:gd name="connsiteY3" fmla="*/ 417443 h 657639"/>
              <a:gd name="connsiteX4" fmla="*/ 7712765 w 7712765"/>
              <a:gd name="connsiteY4" fmla="*/ 0 h 657639"/>
              <a:gd name="connsiteX5" fmla="*/ 0 w 7712765"/>
              <a:gd name="connsiteY5" fmla="*/ 0 h 657639"/>
              <a:gd name="connsiteX0" fmla="*/ 0 w 8807726"/>
              <a:gd name="connsiteY0" fmla="*/ 0 h 657639"/>
              <a:gd name="connsiteX1" fmla="*/ 854765 w 8807726"/>
              <a:gd name="connsiteY1" fmla="*/ 576470 h 657639"/>
              <a:gd name="connsiteX2" fmla="*/ 2405269 w 8807726"/>
              <a:gd name="connsiteY2" fmla="*/ 487017 h 657639"/>
              <a:gd name="connsiteX3" fmla="*/ 6569765 w 8807726"/>
              <a:gd name="connsiteY3" fmla="*/ 417443 h 657639"/>
              <a:gd name="connsiteX4" fmla="*/ 7712765 w 8807726"/>
              <a:gd name="connsiteY4" fmla="*/ 0 h 657639"/>
              <a:gd name="connsiteX5" fmla="*/ 0 w 8807726"/>
              <a:gd name="connsiteY5" fmla="*/ 0 h 657639"/>
              <a:gd name="connsiteX0" fmla="*/ 0 w 7712765"/>
              <a:gd name="connsiteY0" fmla="*/ 0 h 657639"/>
              <a:gd name="connsiteX1" fmla="*/ 854765 w 7712765"/>
              <a:gd name="connsiteY1" fmla="*/ 576470 h 657639"/>
              <a:gd name="connsiteX2" fmla="*/ 2405269 w 7712765"/>
              <a:gd name="connsiteY2" fmla="*/ 487017 h 657639"/>
              <a:gd name="connsiteX3" fmla="*/ 6569765 w 7712765"/>
              <a:gd name="connsiteY3" fmla="*/ 417443 h 657639"/>
              <a:gd name="connsiteX4" fmla="*/ 7712765 w 7712765"/>
              <a:gd name="connsiteY4" fmla="*/ 0 h 657639"/>
              <a:gd name="connsiteX5" fmla="*/ 0 w 7712765"/>
              <a:gd name="connsiteY5" fmla="*/ 0 h 657639"/>
              <a:gd name="connsiteX0" fmla="*/ 0 w 7712765"/>
              <a:gd name="connsiteY0" fmla="*/ 0 h 840448"/>
              <a:gd name="connsiteX1" fmla="*/ 854765 w 7712765"/>
              <a:gd name="connsiteY1" fmla="*/ 576470 h 840448"/>
              <a:gd name="connsiteX2" fmla="*/ 2405269 w 7712765"/>
              <a:gd name="connsiteY2" fmla="*/ 487017 h 840448"/>
              <a:gd name="connsiteX3" fmla="*/ 6569765 w 7712765"/>
              <a:gd name="connsiteY3" fmla="*/ 417443 h 840448"/>
              <a:gd name="connsiteX4" fmla="*/ 7712765 w 7712765"/>
              <a:gd name="connsiteY4" fmla="*/ 0 h 840448"/>
              <a:gd name="connsiteX5" fmla="*/ 0 w 7712765"/>
              <a:gd name="connsiteY5" fmla="*/ 0 h 840448"/>
              <a:gd name="connsiteX0" fmla="*/ 0 w 7712765"/>
              <a:gd name="connsiteY0" fmla="*/ 0 h 840448"/>
              <a:gd name="connsiteX1" fmla="*/ 854765 w 7712765"/>
              <a:gd name="connsiteY1" fmla="*/ 576470 h 840448"/>
              <a:gd name="connsiteX2" fmla="*/ 2405269 w 7712765"/>
              <a:gd name="connsiteY2" fmla="*/ 487017 h 840448"/>
              <a:gd name="connsiteX3" fmla="*/ 6569765 w 7712765"/>
              <a:gd name="connsiteY3" fmla="*/ 417443 h 840448"/>
              <a:gd name="connsiteX4" fmla="*/ 7712765 w 7712765"/>
              <a:gd name="connsiteY4" fmla="*/ 0 h 840448"/>
              <a:gd name="connsiteX5" fmla="*/ 0 w 7712765"/>
              <a:gd name="connsiteY5" fmla="*/ 0 h 840448"/>
              <a:gd name="connsiteX0" fmla="*/ 1143000 w 8855765"/>
              <a:gd name="connsiteY0" fmla="*/ 0 h 840448"/>
              <a:gd name="connsiteX1" fmla="*/ 1997765 w 8855765"/>
              <a:gd name="connsiteY1" fmla="*/ 576470 h 840448"/>
              <a:gd name="connsiteX2" fmla="*/ 3548269 w 8855765"/>
              <a:gd name="connsiteY2" fmla="*/ 487017 h 840448"/>
              <a:gd name="connsiteX3" fmla="*/ 7712765 w 8855765"/>
              <a:gd name="connsiteY3" fmla="*/ 417443 h 840448"/>
              <a:gd name="connsiteX4" fmla="*/ 8855765 w 8855765"/>
              <a:gd name="connsiteY4" fmla="*/ 0 h 840448"/>
              <a:gd name="connsiteX5" fmla="*/ 1143000 w 8855765"/>
              <a:gd name="connsiteY5" fmla="*/ 0 h 840448"/>
              <a:gd name="connsiteX0" fmla="*/ 0 w 7712765"/>
              <a:gd name="connsiteY0" fmla="*/ 0 h 840448"/>
              <a:gd name="connsiteX1" fmla="*/ 854765 w 7712765"/>
              <a:gd name="connsiteY1" fmla="*/ 576470 h 840448"/>
              <a:gd name="connsiteX2" fmla="*/ 2405269 w 7712765"/>
              <a:gd name="connsiteY2" fmla="*/ 487017 h 840448"/>
              <a:gd name="connsiteX3" fmla="*/ 6569765 w 7712765"/>
              <a:gd name="connsiteY3" fmla="*/ 417443 h 840448"/>
              <a:gd name="connsiteX4" fmla="*/ 7712765 w 7712765"/>
              <a:gd name="connsiteY4" fmla="*/ 0 h 840448"/>
              <a:gd name="connsiteX5" fmla="*/ 0 w 7712765"/>
              <a:gd name="connsiteY5" fmla="*/ 0 h 840448"/>
              <a:gd name="connsiteX0" fmla="*/ 0 w 7712765"/>
              <a:gd name="connsiteY0" fmla="*/ 0 h 686739"/>
              <a:gd name="connsiteX1" fmla="*/ 857670 w 7712765"/>
              <a:gd name="connsiteY1" fmla="*/ 563148 h 686739"/>
              <a:gd name="connsiteX2" fmla="*/ 2405269 w 7712765"/>
              <a:gd name="connsiteY2" fmla="*/ 487017 h 686739"/>
              <a:gd name="connsiteX3" fmla="*/ 6569765 w 7712765"/>
              <a:gd name="connsiteY3" fmla="*/ 417443 h 686739"/>
              <a:gd name="connsiteX4" fmla="*/ 7712765 w 7712765"/>
              <a:gd name="connsiteY4" fmla="*/ 0 h 686739"/>
              <a:gd name="connsiteX5" fmla="*/ 0 w 7712765"/>
              <a:gd name="connsiteY5" fmla="*/ 0 h 686739"/>
              <a:gd name="connsiteX0" fmla="*/ 0 w 7712765"/>
              <a:gd name="connsiteY0" fmla="*/ 0 h 821857"/>
              <a:gd name="connsiteX1" fmla="*/ 857670 w 7712765"/>
              <a:gd name="connsiteY1" fmla="*/ 563148 h 821857"/>
              <a:gd name="connsiteX2" fmla="*/ 2405269 w 7712765"/>
              <a:gd name="connsiteY2" fmla="*/ 487017 h 821857"/>
              <a:gd name="connsiteX3" fmla="*/ 6569765 w 7712765"/>
              <a:gd name="connsiteY3" fmla="*/ 417443 h 821857"/>
              <a:gd name="connsiteX4" fmla="*/ 7712765 w 7712765"/>
              <a:gd name="connsiteY4" fmla="*/ 0 h 821857"/>
              <a:gd name="connsiteX5" fmla="*/ 0 w 7712765"/>
              <a:gd name="connsiteY5" fmla="*/ 0 h 821857"/>
              <a:gd name="connsiteX0" fmla="*/ 0 w 7741811"/>
              <a:gd name="connsiteY0" fmla="*/ 0 h 686739"/>
              <a:gd name="connsiteX1" fmla="*/ 886716 w 7741811"/>
              <a:gd name="connsiteY1" fmla="*/ 563148 h 686739"/>
              <a:gd name="connsiteX2" fmla="*/ 2434315 w 7741811"/>
              <a:gd name="connsiteY2" fmla="*/ 487017 h 686739"/>
              <a:gd name="connsiteX3" fmla="*/ 6598811 w 7741811"/>
              <a:gd name="connsiteY3" fmla="*/ 417443 h 686739"/>
              <a:gd name="connsiteX4" fmla="*/ 7741811 w 7741811"/>
              <a:gd name="connsiteY4" fmla="*/ 0 h 686739"/>
              <a:gd name="connsiteX5" fmla="*/ 0 w 7741811"/>
              <a:gd name="connsiteY5" fmla="*/ 0 h 686739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4409"/>
              <a:gd name="connsiteY0" fmla="*/ 0 h 809583"/>
              <a:gd name="connsiteX1" fmla="*/ 886716 w 7744409"/>
              <a:gd name="connsiteY1" fmla="*/ 563148 h 809583"/>
              <a:gd name="connsiteX2" fmla="*/ 2434315 w 7744409"/>
              <a:gd name="connsiteY2" fmla="*/ 487017 h 809583"/>
              <a:gd name="connsiteX3" fmla="*/ 6598811 w 7744409"/>
              <a:gd name="connsiteY3" fmla="*/ 417443 h 809583"/>
              <a:gd name="connsiteX4" fmla="*/ 7744409 w 7744409"/>
              <a:gd name="connsiteY4" fmla="*/ 3068 h 809583"/>
              <a:gd name="connsiteX5" fmla="*/ 0 w 7744409"/>
              <a:gd name="connsiteY5" fmla="*/ 0 h 809583"/>
              <a:gd name="connsiteX0" fmla="*/ 0 w 7744409"/>
              <a:gd name="connsiteY0" fmla="*/ 0 h 809583"/>
              <a:gd name="connsiteX1" fmla="*/ 886716 w 7744409"/>
              <a:gd name="connsiteY1" fmla="*/ 563148 h 809583"/>
              <a:gd name="connsiteX2" fmla="*/ 2434315 w 7744409"/>
              <a:gd name="connsiteY2" fmla="*/ 487017 h 809583"/>
              <a:gd name="connsiteX3" fmla="*/ 6598811 w 7744409"/>
              <a:gd name="connsiteY3" fmla="*/ 417443 h 809583"/>
              <a:gd name="connsiteX4" fmla="*/ 7744409 w 7744409"/>
              <a:gd name="connsiteY4" fmla="*/ 3068 h 809583"/>
              <a:gd name="connsiteX5" fmla="*/ 0 w 7744409"/>
              <a:gd name="connsiteY5" fmla="*/ 0 h 809583"/>
              <a:gd name="connsiteX0" fmla="*/ 0 w 7744409"/>
              <a:gd name="connsiteY0" fmla="*/ 0 h 809583"/>
              <a:gd name="connsiteX1" fmla="*/ 886716 w 7744409"/>
              <a:gd name="connsiteY1" fmla="*/ 563148 h 809583"/>
              <a:gd name="connsiteX2" fmla="*/ 2434315 w 7744409"/>
              <a:gd name="connsiteY2" fmla="*/ 487017 h 809583"/>
              <a:gd name="connsiteX3" fmla="*/ 6598811 w 7744409"/>
              <a:gd name="connsiteY3" fmla="*/ 417443 h 809583"/>
              <a:gd name="connsiteX4" fmla="*/ 7744409 w 7744409"/>
              <a:gd name="connsiteY4" fmla="*/ 3068 h 809583"/>
              <a:gd name="connsiteX5" fmla="*/ 0 w 7744409"/>
              <a:gd name="connsiteY5" fmla="*/ 0 h 809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44409" h="809583">
                <a:moveTo>
                  <a:pt x="0" y="0"/>
                </a:moveTo>
                <a:cubicBezTo>
                  <a:pt x="304237" y="167489"/>
                  <a:pt x="360369" y="233726"/>
                  <a:pt x="886716" y="563148"/>
                </a:cubicBezTo>
                <a:cubicBezTo>
                  <a:pt x="1304871" y="809583"/>
                  <a:pt x="1615947" y="706018"/>
                  <a:pt x="2434315" y="487017"/>
                </a:cubicBezTo>
                <a:cubicBezTo>
                  <a:pt x="3629697" y="155424"/>
                  <a:pt x="5540046" y="132029"/>
                  <a:pt x="6598811" y="417443"/>
                </a:cubicBezTo>
                <a:cubicBezTo>
                  <a:pt x="7392212" y="628150"/>
                  <a:pt x="7492697" y="440390"/>
                  <a:pt x="7744409" y="3068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54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101600" h="1016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 bwMode="ltGray">
          <a:xfrm>
            <a:off x="0" y="312984"/>
            <a:ext cx="1212184" cy="1423763"/>
          </a:xfrm>
          <a:custGeom>
            <a:avLst/>
            <a:gdLst>
              <a:gd name="connsiteX0" fmla="*/ 0 w 742566"/>
              <a:gd name="connsiteY0" fmla="*/ 0 h 1423763"/>
              <a:gd name="connsiteX1" fmla="*/ 0 w 742566"/>
              <a:gd name="connsiteY1" fmla="*/ 1423763 h 1423763"/>
              <a:gd name="connsiteX2" fmla="*/ 742566 w 742566"/>
              <a:gd name="connsiteY2" fmla="*/ 874510 h 1423763"/>
              <a:gd name="connsiteX3" fmla="*/ 714950 w 742566"/>
              <a:gd name="connsiteY3" fmla="*/ 444926 h 1423763"/>
              <a:gd name="connsiteX4" fmla="*/ 0 w 742566"/>
              <a:gd name="connsiteY4" fmla="*/ 0 h 1423763"/>
              <a:gd name="connsiteX0" fmla="*/ 0 w 861724"/>
              <a:gd name="connsiteY0" fmla="*/ 0 h 1569515"/>
              <a:gd name="connsiteX1" fmla="*/ 0 w 861724"/>
              <a:gd name="connsiteY1" fmla="*/ 1423763 h 1569515"/>
              <a:gd name="connsiteX2" fmla="*/ 742566 w 861724"/>
              <a:gd name="connsiteY2" fmla="*/ 874510 h 1569515"/>
              <a:gd name="connsiteX3" fmla="*/ 714950 w 861724"/>
              <a:gd name="connsiteY3" fmla="*/ 444926 h 1569515"/>
              <a:gd name="connsiteX4" fmla="*/ 0 w 861724"/>
              <a:gd name="connsiteY4" fmla="*/ 0 h 1569515"/>
              <a:gd name="connsiteX0" fmla="*/ 0 w 861724"/>
              <a:gd name="connsiteY0" fmla="*/ 163140 h 1732655"/>
              <a:gd name="connsiteX1" fmla="*/ 0 w 861724"/>
              <a:gd name="connsiteY1" fmla="*/ 1586903 h 1732655"/>
              <a:gd name="connsiteX2" fmla="*/ 742566 w 861724"/>
              <a:gd name="connsiteY2" fmla="*/ 1037650 h 1732655"/>
              <a:gd name="connsiteX3" fmla="*/ 714950 w 861724"/>
              <a:gd name="connsiteY3" fmla="*/ 608066 h 1732655"/>
              <a:gd name="connsiteX4" fmla="*/ 0 w 861724"/>
              <a:gd name="connsiteY4" fmla="*/ 163140 h 1732655"/>
              <a:gd name="connsiteX0" fmla="*/ 0 w 914642"/>
              <a:gd name="connsiteY0" fmla="*/ 163140 h 1732655"/>
              <a:gd name="connsiteX1" fmla="*/ 0 w 914642"/>
              <a:gd name="connsiteY1" fmla="*/ 1586903 h 1732655"/>
              <a:gd name="connsiteX2" fmla="*/ 742566 w 914642"/>
              <a:gd name="connsiteY2" fmla="*/ 1037650 h 1732655"/>
              <a:gd name="connsiteX3" fmla="*/ 714950 w 914642"/>
              <a:gd name="connsiteY3" fmla="*/ 608066 h 1732655"/>
              <a:gd name="connsiteX4" fmla="*/ 0 w 914642"/>
              <a:gd name="connsiteY4" fmla="*/ 163140 h 1732655"/>
              <a:gd name="connsiteX0" fmla="*/ 0 w 914642"/>
              <a:gd name="connsiteY0" fmla="*/ 163140 h 1732655"/>
              <a:gd name="connsiteX1" fmla="*/ 0 w 914642"/>
              <a:gd name="connsiteY1" fmla="*/ 1586903 h 1732655"/>
              <a:gd name="connsiteX2" fmla="*/ 742566 w 914642"/>
              <a:gd name="connsiteY2" fmla="*/ 1037650 h 1732655"/>
              <a:gd name="connsiteX3" fmla="*/ 714950 w 914642"/>
              <a:gd name="connsiteY3" fmla="*/ 608066 h 1732655"/>
              <a:gd name="connsiteX4" fmla="*/ 0 w 914642"/>
              <a:gd name="connsiteY4" fmla="*/ 163140 h 1732655"/>
              <a:gd name="connsiteX0" fmla="*/ 0 w 914642"/>
              <a:gd name="connsiteY0" fmla="*/ 0 h 1569515"/>
              <a:gd name="connsiteX1" fmla="*/ 0 w 914642"/>
              <a:gd name="connsiteY1" fmla="*/ 1423763 h 1569515"/>
              <a:gd name="connsiteX2" fmla="*/ 742566 w 914642"/>
              <a:gd name="connsiteY2" fmla="*/ 874510 h 1569515"/>
              <a:gd name="connsiteX3" fmla="*/ 714950 w 914642"/>
              <a:gd name="connsiteY3" fmla="*/ 444926 h 1569515"/>
              <a:gd name="connsiteX4" fmla="*/ 0 w 914642"/>
              <a:gd name="connsiteY4" fmla="*/ 0 h 1569515"/>
              <a:gd name="connsiteX0" fmla="*/ 0 w 948883"/>
              <a:gd name="connsiteY0" fmla="*/ 0 h 1569515"/>
              <a:gd name="connsiteX1" fmla="*/ 0 w 948883"/>
              <a:gd name="connsiteY1" fmla="*/ 1423763 h 1569515"/>
              <a:gd name="connsiteX2" fmla="*/ 742566 w 948883"/>
              <a:gd name="connsiteY2" fmla="*/ 874510 h 1569515"/>
              <a:gd name="connsiteX3" fmla="*/ 714950 w 948883"/>
              <a:gd name="connsiteY3" fmla="*/ 444926 h 1569515"/>
              <a:gd name="connsiteX4" fmla="*/ 0 w 948883"/>
              <a:gd name="connsiteY4" fmla="*/ 0 h 1569515"/>
              <a:gd name="connsiteX0" fmla="*/ 0 w 909138"/>
              <a:gd name="connsiteY0" fmla="*/ 0 h 1569515"/>
              <a:gd name="connsiteX1" fmla="*/ 0 w 909138"/>
              <a:gd name="connsiteY1" fmla="*/ 1423763 h 1569515"/>
              <a:gd name="connsiteX2" fmla="*/ 742566 w 909138"/>
              <a:gd name="connsiteY2" fmla="*/ 874510 h 1569515"/>
              <a:gd name="connsiteX3" fmla="*/ 714950 w 909138"/>
              <a:gd name="connsiteY3" fmla="*/ 444926 h 1569515"/>
              <a:gd name="connsiteX4" fmla="*/ 0 w 909138"/>
              <a:gd name="connsiteY4" fmla="*/ 0 h 1569515"/>
              <a:gd name="connsiteX0" fmla="*/ 0 w 909138"/>
              <a:gd name="connsiteY0" fmla="*/ 0 h 1423763"/>
              <a:gd name="connsiteX1" fmla="*/ 0 w 909138"/>
              <a:gd name="connsiteY1" fmla="*/ 1423763 h 1423763"/>
              <a:gd name="connsiteX2" fmla="*/ 742566 w 909138"/>
              <a:gd name="connsiteY2" fmla="*/ 874510 h 1423763"/>
              <a:gd name="connsiteX3" fmla="*/ 714950 w 909138"/>
              <a:gd name="connsiteY3" fmla="*/ 444926 h 1423763"/>
              <a:gd name="connsiteX4" fmla="*/ 0 w 909138"/>
              <a:gd name="connsiteY4" fmla="*/ 0 h 1423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9138" h="1423763">
                <a:moveTo>
                  <a:pt x="0" y="0"/>
                </a:moveTo>
                <a:lnTo>
                  <a:pt x="0" y="1423763"/>
                </a:lnTo>
                <a:cubicBezTo>
                  <a:pt x="307056" y="1125441"/>
                  <a:pt x="599640" y="970558"/>
                  <a:pt x="742566" y="874510"/>
                </a:cubicBezTo>
                <a:cubicBezTo>
                  <a:pt x="885492" y="778462"/>
                  <a:pt x="909138" y="598868"/>
                  <a:pt x="714950" y="444926"/>
                </a:cubicBezTo>
                <a:cubicBezTo>
                  <a:pt x="481017" y="259268"/>
                  <a:pt x="145961" y="102135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101600" h="1016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 bwMode="ltGray">
          <a:xfrm>
            <a:off x="10275029" y="-3132"/>
            <a:ext cx="1933673" cy="1647155"/>
          </a:xfrm>
          <a:custGeom>
            <a:avLst/>
            <a:gdLst>
              <a:gd name="connsiteX0" fmla="*/ 422754 w 1302707"/>
              <a:gd name="connsiteY0" fmla="*/ 0 h 1615858"/>
              <a:gd name="connsiteX1" fmla="*/ 1302707 w 1302707"/>
              <a:gd name="connsiteY1" fmla="*/ 0 h 1615858"/>
              <a:gd name="connsiteX2" fmla="*/ 1290181 w 1302707"/>
              <a:gd name="connsiteY2" fmla="*/ 1615858 h 1615858"/>
              <a:gd name="connsiteX3" fmla="*/ 109603 w 1302707"/>
              <a:gd name="connsiteY3" fmla="*/ 879954 h 1615858"/>
              <a:gd name="connsiteX4" fmla="*/ 0 w 1302707"/>
              <a:gd name="connsiteY4" fmla="*/ 382044 h 1615858"/>
              <a:gd name="connsiteX5" fmla="*/ 422754 w 1302707"/>
              <a:gd name="connsiteY5" fmla="*/ 0 h 1615858"/>
              <a:gd name="connsiteX0" fmla="*/ 528181 w 1408134"/>
              <a:gd name="connsiteY0" fmla="*/ 0 h 1762517"/>
              <a:gd name="connsiteX1" fmla="*/ 1408134 w 1408134"/>
              <a:gd name="connsiteY1" fmla="*/ 0 h 1762517"/>
              <a:gd name="connsiteX2" fmla="*/ 1395608 w 1408134"/>
              <a:gd name="connsiteY2" fmla="*/ 1615858 h 1762517"/>
              <a:gd name="connsiteX3" fmla="*/ 215030 w 1408134"/>
              <a:gd name="connsiteY3" fmla="*/ 879954 h 1762517"/>
              <a:gd name="connsiteX4" fmla="*/ 105427 w 1408134"/>
              <a:gd name="connsiteY4" fmla="*/ 382044 h 1762517"/>
              <a:gd name="connsiteX5" fmla="*/ 528181 w 1408134"/>
              <a:gd name="connsiteY5" fmla="*/ 0 h 1762517"/>
              <a:gd name="connsiteX0" fmla="*/ 528181 w 1408134"/>
              <a:gd name="connsiteY0" fmla="*/ 0 h 1762517"/>
              <a:gd name="connsiteX1" fmla="*/ 1408134 w 1408134"/>
              <a:gd name="connsiteY1" fmla="*/ 0 h 1762517"/>
              <a:gd name="connsiteX2" fmla="*/ 1395608 w 1408134"/>
              <a:gd name="connsiteY2" fmla="*/ 1615858 h 1762517"/>
              <a:gd name="connsiteX3" fmla="*/ 215030 w 1408134"/>
              <a:gd name="connsiteY3" fmla="*/ 879954 h 1762517"/>
              <a:gd name="connsiteX4" fmla="*/ 105427 w 1408134"/>
              <a:gd name="connsiteY4" fmla="*/ 382044 h 1762517"/>
              <a:gd name="connsiteX5" fmla="*/ 528181 w 1408134"/>
              <a:gd name="connsiteY5" fmla="*/ 0 h 1762517"/>
              <a:gd name="connsiteX0" fmla="*/ 528181 w 1408134"/>
              <a:gd name="connsiteY0" fmla="*/ 0 h 1615858"/>
              <a:gd name="connsiteX1" fmla="*/ 1408134 w 1408134"/>
              <a:gd name="connsiteY1" fmla="*/ 0 h 1615858"/>
              <a:gd name="connsiteX2" fmla="*/ 1395608 w 1408134"/>
              <a:gd name="connsiteY2" fmla="*/ 1615858 h 1615858"/>
              <a:gd name="connsiteX3" fmla="*/ 215030 w 1408134"/>
              <a:gd name="connsiteY3" fmla="*/ 879954 h 1615858"/>
              <a:gd name="connsiteX4" fmla="*/ 105427 w 1408134"/>
              <a:gd name="connsiteY4" fmla="*/ 382044 h 1615858"/>
              <a:gd name="connsiteX5" fmla="*/ 528181 w 1408134"/>
              <a:gd name="connsiteY5" fmla="*/ 0 h 1615858"/>
              <a:gd name="connsiteX0" fmla="*/ 529337 w 1409290"/>
              <a:gd name="connsiteY0" fmla="*/ 0 h 1615858"/>
              <a:gd name="connsiteX1" fmla="*/ 1409290 w 1409290"/>
              <a:gd name="connsiteY1" fmla="*/ 0 h 1615858"/>
              <a:gd name="connsiteX2" fmla="*/ 1396764 w 1409290"/>
              <a:gd name="connsiteY2" fmla="*/ 1615858 h 1615858"/>
              <a:gd name="connsiteX3" fmla="*/ 215030 w 1409290"/>
              <a:gd name="connsiteY3" fmla="*/ 864897 h 1615858"/>
              <a:gd name="connsiteX4" fmla="*/ 106583 w 1409290"/>
              <a:gd name="connsiteY4" fmla="*/ 382044 h 1615858"/>
              <a:gd name="connsiteX5" fmla="*/ 529337 w 1409290"/>
              <a:gd name="connsiteY5" fmla="*/ 0 h 1615858"/>
              <a:gd name="connsiteX0" fmla="*/ 522046 w 1401999"/>
              <a:gd name="connsiteY0" fmla="*/ 0 h 1615858"/>
              <a:gd name="connsiteX1" fmla="*/ 1401999 w 1401999"/>
              <a:gd name="connsiteY1" fmla="*/ 0 h 1615858"/>
              <a:gd name="connsiteX2" fmla="*/ 1389473 w 1401999"/>
              <a:gd name="connsiteY2" fmla="*/ 1615858 h 1615858"/>
              <a:gd name="connsiteX3" fmla="*/ 207739 w 1401999"/>
              <a:gd name="connsiteY3" fmla="*/ 864897 h 1615858"/>
              <a:gd name="connsiteX4" fmla="*/ 99292 w 1401999"/>
              <a:gd name="connsiteY4" fmla="*/ 382044 h 1615858"/>
              <a:gd name="connsiteX5" fmla="*/ 522046 w 1401999"/>
              <a:gd name="connsiteY5" fmla="*/ 0 h 1615858"/>
              <a:gd name="connsiteX0" fmla="*/ 570302 w 1450255"/>
              <a:gd name="connsiteY0" fmla="*/ 0 h 1615858"/>
              <a:gd name="connsiteX1" fmla="*/ 1450255 w 1450255"/>
              <a:gd name="connsiteY1" fmla="*/ 0 h 1615858"/>
              <a:gd name="connsiteX2" fmla="*/ 1437729 w 1450255"/>
              <a:gd name="connsiteY2" fmla="*/ 1615858 h 1615858"/>
              <a:gd name="connsiteX3" fmla="*/ 255995 w 1450255"/>
              <a:gd name="connsiteY3" fmla="*/ 864897 h 1615858"/>
              <a:gd name="connsiteX4" fmla="*/ 147548 w 1450255"/>
              <a:gd name="connsiteY4" fmla="*/ 382044 h 1615858"/>
              <a:gd name="connsiteX5" fmla="*/ 570302 w 1450255"/>
              <a:gd name="connsiteY5" fmla="*/ 0 h 1615858"/>
              <a:gd name="connsiteX0" fmla="*/ 570302 w 1450255"/>
              <a:gd name="connsiteY0" fmla="*/ 0 h 1615858"/>
              <a:gd name="connsiteX1" fmla="*/ 1450255 w 1450255"/>
              <a:gd name="connsiteY1" fmla="*/ 0 h 1615858"/>
              <a:gd name="connsiteX2" fmla="*/ 1437729 w 1450255"/>
              <a:gd name="connsiteY2" fmla="*/ 1615858 h 1615858"/>
              <a:gd name="connsiteX3" fmla="*/ 255995 w 1450255"/>
              <a:gd name="connsiteY3" fmla="*/ 864897 h 1615858"/>
              <a:gd name="connsiteX4" fmla="*/ 147548 w 1450255"/>
              <a:gd name="connsiteY4" fmla="*/ 382044 h 1615858"/>
              <a:gd name="connsiteX5" fmla="*/ 570302 w 1450255"/>
              <a:gd name="connsiteY5" fmla="*/ 0 h 1615858"/>
              <a:gd name="connsiteX0" fmla="*/ 570302 w 1450255"/>
              <a:gd name="connsiteY0" fmla="*/ 0 h 1615858"/>
              <a:gd name="connsiteX1" fmla="*/ 1450255 w 1450255"/>
              <a:gd name="connsiteY1" fmla="*/ 0 h 1615858"/>
              <a:gd name="connsiteX2" fmla="*/ 1437729 w 1450255"/>
              <a:gd name="connsiteY2" fmla="*/ 1615858 h 1615858"/>
              <a:gd name="connsiteX3" fmla="*/ 255995 w 1450255"/>
              <a:gd name="connsiteY3" fmla="*/ 864897 h 1615858"/>
              <a:gd name="connsiteX4" fmla="*/ 147548 w 1450255"/>
              <a:gd name="connsiteY4" fmla="*/ 382044 h 1615858"/>
              <a:gd name="connsiteX5" fmla="*/ 570302 w 1450255"/>
              <a:gd name="connsiteY5" fmla="*/ 0 h 1615858"/>
              <a:gd name="connsiteX0" fmla="*/ 570302 w 1450255"/>
              <a:gd name="connsiteY0" fmla="*/ 0 h 1647155"/>
              <a:gd name="connsiteX1" fmla="*/ 1450255 w 1450255"/>
              <a:gd name="connsiteY1" fmla="*/ 0 h 1647155"/>
              <a:gd name="connsiteX2" fmla="*/ 1437729 w 1450255"/>
              <a:gd name="connsiteY2" fmla="*/ 1647155 h 1647155"/>
              <a:gd name="connsiteX3" fmla="*/ 255995 w 1450255"/>
              <a:gd name="connsiteY3" fmla="*/ 864897 h 1647155"/>
              <a:gd name="connsiteX4" fmla="*/ 147548 w 1450255"/>
              <a:gd name="connsiteY4" fmla="*/ 382044 h 1647155"/>
              <a:gd name="connsiteX5" fmla="*/ 570302 w 1450255"/>
              <a:gd name="connsiteY5" fmla="*/ 0 h 1647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0255" h="1647155">
                <a:moveTo>
                  <a:pt x="570302" y="0"/>
                </a:moveTo>
                <a:lnTo>
                  <a:pt x="1450255" y="0"/>
                </a:lnTo>
                <a:cubicBezTo>
                  <a:pt x="1446080" y="538619"/>
                  <a:pt x="1441904" y="1108536"/>
                  <a:pt x="1437729" y="1647155"/>
                </a:cubicBezTo>
                <a:cubicBezTo>
                  <a:pt x="1059800" y="1253174"/>
                  <a:pt x="463734" y="1013829"/>
                  <a:pt x="255995" y="864897"/>
                </a:cubicBezTo>
                <a:cubicBezTo>
                  <a:pt x="0" y="680990"/>
                  <a:pt x="64002" y="497791"/>
                  <a:pt x="147548" y="382044"/>
                </a:cubicBezTo>
                <a:cubicBezTo>
                  <a:pt x="231094" y="266297"/>
                  <a:pt x="385474" y="72158"/>
                  <a:pt x="570302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54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101600" h="1016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9263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ltGray">
          <a:xfrm>
            <a:off x="99998" y="2"/>
            <a:ext cx="3907593" cy="753517"/>
          </a:xfrm>
          <a:custGeom>
            <a:avLst/>
            <a:gdLst>
              <a:gd name="connsiteX0" fmla="*/ 0 w 2930695"/>
              <a:gd name="connsiteY0" fmla="*/ 0 h 559601"/>
              <a:gd name="connsiteX1" fmla="*/ 2930695 w 2930695"/>
              <a:gd name="connsiteY1" fmla="*/ 0 h 559601"/>
              <a:gd name="connsiteX2" fmla="*/ 1511500 w 2930695"/>
              <a:gd name="connsiteY2" fmla="*/ 559601 h 559601"/>
              <a:gd name="connsiteX3" fmla="*/ 556717 w 2930695"/>
              <a:gd name="connsiteY3" fmla="*/ 522102 h 559601"/>
              <a:gd name="connsiteX4" fmla="*/ 0 w 2930695"/>
              <a:gd name="connsiteY4" fmla="*/ 0 h 559601"/>
              <a:gd name="connsiteX0" fmla="*/ 0 w 3182612"/>
              <a:gd name="connsiteY0" fmla="*/ 0 h 646618"/>
              <a:gd name="connsiteX1" fmla="*/ 2930695 w 3182612"/>
              <a:gd name="connsiteY1" fmla="*/ 0 h 646618"/>
              <a:gd name="connsiteX2" fmla="*/ 1511500 w 3182612"/>
              <a:gd name="connsiteY2" fmla="*/ 559601 h 646618"/>
              <a:gd name="connsiteX3" fmla="*/ 556717 w 3182612"/>
              <a:gd name="connsiteY3" fmla="*/ 522102 h 646618"/>
              <a:gd name="connsiteX4" fmla="*/ 0 w 3182612"/>
              <a:gd name="connsiteY4" fmla="*/ 0 h 646618"/>
              <a:gd name="connsiteX0" fmla="*/ 395663 w 3578275"/>
              <a:gd name="connsiteY0" fmla="*/ 0 h 646618"/>
              <a:gd name="connsiteX1" fmla="*/ 3326358 w 3578275"/>
              <a:gd name="connsiteY1" fmla="*/ 0 h 646618"/>
              <a:gd name="connsiteX2" fmla="*/ 1907163 w 3578275"/>
              <a:gd name="connsiteY2" fmla="*/ 559601 h 646618"/>
              <a:gd name="connsiteX3" fmla="*/ 952380 w 3578275"/>
              <a:gd name="connsiteY3" fmla="*/ 522102 h 646618"/>
              <a:gd name="connsiteX4" fmla="*/ 395663 w 3578275"/>
              <a:gd name="connsiteY4" fmla="*/ 0 h 646618"/>
              <a:gd name="connsiteX0" fmla="*/ 0 w 3182612"/>
              <a:gd name="connsiteY0" fmla="*/ 0 h 646618"/>
              <a:gd name="connsiteX1" fmla="*/ 2930695 w 3182612"/>
              <a:gd name="connsiteY1" fmla="*/ 0 h 646618"/>
              <a:gd name="connsiteX2" fmla="*/ 1511500 w 3182612"/>
              <a:gd name="connsiteY2" fmla="*/ 559601 h 646618"/>
              <a:gd name="connsiteX3" fmla="*/ 556717 w 3182612"/>
              <a:gd name="connsiteY3" fmla="*/ 522102 h 646618"/>
              <a:gd name="connsiteX4" fmla="*/ 0 w 3182612"/>
              <a:gd name="connsiteY4" fmla="*/ 0 h 646618"/>
              <a:gd name="connsiteX0" fmla="*/ 0 w 3182612"/>
              <a:gd name="connsiteY0" fmla="*/ 0 h 735921"/>
              <a:gd name="connsiteX1" fmla="*/ 2930695 w 3182612"/>
              <a:gd name="connsiteY1" fmla="*/ 0 h 735921"/>
              <a:gd name="connsiteX2" fmla="*/ 1511500 w 3182612"/>
              <a:gd name="connsiteY2" fmla="*/ 559601 h 735921"/>
              <a:gd name="connsiteX3" fmla="*/ 556717 w 3182612"/>
              <a:gd name="connsiteY3" fmla="*/ 522102 h 735921"/>
              <a:gd name="connsiteX4" fmla="*/ 0 w 3182612"/>
              <a:gd name="connsiteY4" fmla="*/ 0 h 735921"/>
              <a:gd name="connsiteX0" fmla="*/ 0 w 3182612"/>
              <a:gd name="connsiteY0" fmla="*/ 0 h 753517"/>
              <a:gd name="connsiteX1" fmla="*/ 2930695 w 3182612"/>
              <a:gd name="connsiteY1" fmla="*/ 0 h 753517"/>
              <a:gd name="connsiteX2" fmla="*/ 1511500 w 3182612"/>
              <a:gd name="connsiteY2" fmla="*/ 559601 h 753517"/>
              <a:gd name="connsiteX3" fmla="*/ 556717 w 3182612"/>
              <a:gd name="connsiteY3" fmla="*/ 522102 h 753517"/>
              <a:gd name="connsiteX4" fmla="*/ 0 w 3182612"/>
              <a:gd name="connsiteY4" fmla="*/ 0 h 753517"/>
              <a:gd name="connsiteX0" fmla="*/ 0 w 2930695"/>
              <a:gd name="connsiteY0" fmla="*/ 0 h 753517"/>
              <a:gd name="connsiteX1" fmla="*/ 2930695 w 2930695"/>
              <a:gd name="connsiteY1" fmla="*/ 0 h 753517"/>
              <a:gd name="connsiteX2" fmla="*/ 1511500 w 2930695"/>
              <a:gd name="connsiteY2" fmla="*/ 559601 h 753517"/>
              <a:gd name="connsiteX3" fmla="*/ 556717 w 2930695"/>
              <a:gd name="connsiteY3" fmla="*/ 522102 h 753517"/>
              <a:gd name="connsiteX4" fmla="*/ 0 w 2930695"/>
              <a:gd name="connsiteY4" fmla="*/ 0 h 753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695" h="753517">
                <a:moveTo>
                  <a:pt x="0" y="0"/>
                </a:moveTo>
                <a:lnTo>
                  <a:pt x="2930695" y="0"/>
                </a:lnTo>
                <a:cubicBezTo>
                  <a:pt x="2322114" y="140439"/>
                  <a:pt x="1849014" y="365685"/>
                  <a:pt x="1511500" y="559601"/>
                </a:cubicBezTo>
                <a:cubicBezTo>
                  <a:pt x="1173986" y="753517"/>
                  <a:pt x="812721" y="735921"/>
                  <a:pt x="556717" y="522102"/>
                </a:cubicBezTo>
                <a:cubicBezTo>
                  <a:pt x="300713" y="308283"/>
                  <a:pt x="260981" y="254968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0" scaled="0"/>
            <a:tileRect/>
          </a:gradFill>
          <a:ln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  <a:scene3d>
            <a:camera prst="orthographicFront"/>
            <a:lightRig rig="balanced" dir="t"/>
          </a:scene3d>
          <a:sp3d extrusionH="76200">
            <a:bevelT w="101600" h="127000"/>
            <a:bevelB w="0" h="0" prst="angle"/>
            <a:extrusionClr>
              <a:schemeClr val="bg2"/>
            </a:extrusionClr>
            <a:contourClr>
              <a:schemeClr val="tx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 bwMode="ltGray">
          <a:xfrm>
            <a:off x="0" y="146305"/>
            <a:ext cx="1164525" cy="1945287"/>
          </a:xfrm>
          <a:custGeom>
            <a:avLst/>
            <a:gdLst>
              <a:gd name="connsiteX0" fmla="*/ 0 w 600891"/>
              <a:gd name="connsiteY0" fmla="*/ 0 h 1867989"/>
              <a:gd name="connsiteX1" fmla="*/ 0 w 600891"/>
              <a:gd name="connsiteY1" fmla="*/ 1867989 h 1867989"/>
              <a:gd name="connsiteX2" fmla="*/ 600891 w 600891"/>
              <a:gd name="connsiteY2" fmla="*/ 1120140 h 1867989"/>
              <a:gd name="connsiteX3" fmla="*/ 0 w 600891"/>
              <a:gd name="connsiteY3" fmla="*/ 0 h 1867989"/>
              <a:gd name="connsiteX0" fmla="*/ 0 w 600891"/>
              <a:gd name="connsiteY0" fmla="*/ 124641 h 2179320"/>
              <a:gd name="connsiteX1" fmla="*/ 0 w 600891"/>
              <a:gd name="connsiteY1" fmla="*/ 1992630 h 2179320"/>
              <a:gd name="connsiteX2" fmla="*/ 600891 w 600891"/>
              <a:gd name="connsiteY2" fmla="*/ 1244781 h 2179320"/>
              <a:gd name="connsiteX3" fmla="*/ 0 w 600891"/>
              <a:gd name="connsiteY3" fmla="*/ 124641 h 2179320"/>
              <a:gd name="connsiteX0" fmla="*/ 0 w 600891"/>
              <a:gd name="connsiteY0" fmla="*/ 0 h 2054679"/>
              <a:gd name="connsiteX1" fmla="*/ 0 w 600891"/>
              <a:gd name="connsiteY1" fmla="*/ 1867989 h 2054679"/>
              <a:gd name="connsiteX2" fmla="*/ 600891 w 600891"/>
              <a:gd name="connsiteY2" fmla="*/ 1120140 h 2054679"/>
              <a:gd name="connsiteX3" fmla="*/ 0 w 600891"/>
              <a:gd name="connsiteY3" fmla="*/ 0 h 2054679"/>
              <a:gd name="connsiteX0" fmla="*/ 0 w 600891"/>
              <a:gd name="connsiteY0" fmla="*/ 0 h 1867989"/>
              <a:gd name="connsiteX1" fmla="*/ 0 w 600891"/>
              <a:gd name="connsiteY1" fmla="*/ 1867989 h 1867989"/>
              <a:gd name="connsiteX2" fmla="*/ 600891 w 600891"/>
              <a:gd name="connsiteY2" fmla="*/ 1120140 h 1867989"/>
              <a:gd name="connsiteX3" fmla="*/ 0 w 600891"/>
              <a:gd name="connsiteY3" fmla="*/ 0 h 1867989"/>
              <a:gd name="connsiteX0" fmla="*/ 0 w 874222"/>
              <a:gd name="connsiteY0" fmla="*/ 0 h 1867989"/>
              <a:gd name="connsiteX1" fmla="*/ 0 w 874222"/>
              <a:gd name="connsiteY1" fmla="*/ 1867989 h 1867989"/>
              <a:gd name="connsiteX2" fmla="*/ 600891 w 874222"/>
              <a:gd name="connsiteY2" fmla="*/ 1120140 h 1867989"/>
              <a:gd name="connsiteX3" fmla="*/ 0 w 874222"/>
              <a:gd name="connsiteY3" fmla="*/ 0 h 1867989"/>
              <a:gd name="connsiteX0" fmla="*/ 0 w 874222"/>
              <a:gd name="connsiteY0" fmla="*/ 0 h 1867989"/>
              <a:gd name="connsiteX1" fmla="*/ 0 w 874222"/>
              <a:gd name="connsiteY1" fmla="*/ 1867989 h 1867989"/>
              <a:gd name="connsiteX2" fmla="*/ 600891 w 874222"/>
              <a:gd name="connsiteY2" fmla="*/ 1120140 h 1867989"/>
              <a:gd name="connsiteX3" fmla="*/ 0 w 874222"/>
              <a:gd name="connsiteY3" fmla="*/ 0 h 1867989"/>
              <a:gd name="connsiteX0" fmla="*/ 0 w 874222"/>
              <a:gd name="connsiteY0" fmla="*/ 0 h 1867989"/>
              <a:gd name="connsiteX1" fmla="*/ 0 w 874222"/>
              <a:gd name="connsiteY1" fmla="*/ 1867989 h 1867989"/>
              <a:gd name="connsiteX2" fmla="*/ 600891 w 874222"/>
              <a:gd name="connsiteY2" fmla="*/ 1120140 h 1867989"/>
              <a:gd name="connsiteX3" fmla="*/ 0 w 874222"/>
              <a:gd name="connsiteY3" fmla="*/ 0 h 1867989"/>
              <a:gd name="connsiteX0" fmla="*/ 0 w 874222"/>
              <a:gd name="connsiteY0" fmla="*/ 0 h 1867989"/>
              <a:gd name="connsiteX1" fmla="*/ 0 w 874222"/>
              <a:gd name="connsiteY1" fmla="*/ 1867989 h 1867989"/>
              <a:gd name="connsiteX2" fmla="*/ 600891 w 874222"/>
              <a:gd name="connsiteY2" fmla="*/ 1120140 h 1867989"/>
              <a:gd name="connsiteX3" fmla="*/ 0 w 874222"/>
              <a:gd name="connsiteY3" fmla="*/ 0 h 1867989"/>
              <a:gd name="connsiteX0" fmla="*/ 2959 w 604343"/>
              <a:gd name="connsiteY0" fmla="*/ 0 h 1945287"/>
              <a:gd name="connsiteX1" fmla="*/ 0 w 604343"/>
              <a:gd name="connsiteY1" fmla="*/ 1945287 h 1945287"/>
              <a:gd name="connsiteX2" fmla="*/ 603850 w 604343"/>
              <a:gd name="connsiteY2" fmla="*/ 1120140 h 1945287"/>
              <a:gd name="connsiteX3" fmla="*/ 2959 w 604343"/>
              <a:gd name="connsiteY3" fmla="*/ 0 h 1945287"/>
              <a:gd name="connsiteX0" fmla="*/ 2959 w 873394"/>
              <a:gd name="connsiteY0" fmla="*/ 0 h 1945287"/>
              <a:gd name="connsiteX1" fmla="*/ 0 w 873394"/>
              <a:gd name="connsiteY1" fmla="*/ 1945287 h 1945287"/>
              <a:gd name="connsiteX2" fmla="*/ 603850 w 873394"/>
              <a:gd name="connsiteY2" fmla="*/ 1120140 h 1945287"/>
              <a:gd name="connsiteX3" fmla="*/ 2959 w 873394"/>
              <a:gd name="connsiteY3" fmla="*/ 0 h 1945287"/>
              <a:gd name="connsiteX0" fmla="*/ 2959 w 873394"/>
              <a:gd name="connsiteY0" fmla="*/ 0 h 1945287"/>
              <a:gd name="connsiteX1" fmla="*/ 0 w 873394"/>
              <a:gd name="connsiteY1" fmla="*/ 1945287 h 1945287"/>
              <a:gd name="connsiteX2" fmla="*/ 603850 w 873394"/>
              <a:gd name="connsiteY2" fmla="*/ 1120140 h 1945287"/>
              <a:gd name="connsiteX3" fmla="*/ 2959 w 873394"/>
              <a:gd name="connsiteY3" fmla="*/ 0 h 1945287"/>
              <a:gd name="connsiteX0" fmla="*/ 2959 w 873394"/>
              <a:gd name="connsiteY0" fmla="*/ 0 h 1945287"/>
              <a:gd name="connsiteX1" fmla="*/ 0 w 873394"/>
              <a:gd name="connsiteY1" fmla="*/ 1945287 h 1945287"/>
              <a:gd name="connsiteX2" fmla="*/ 603850 w 873394"/>
              <a:gd name="connsiteY2" fmla="*/ 1120140 h 1945287"/>
              <a:gd name="connsiteX3" fmla="*/ 2959 w 873394"/>
              <a:gd name="connsiteY3" fmla="*/ 0 h 194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3394" h="1945287">
                <a:moveTo>
                  <a:pt x="2959" y="0"/>
                </a:moveTo>
                <a:cubicBezTo>
                  <a:pt x="1973" y="648429"/>
                  <a:pt x="986" y="1296858"/>
                  <a:pt x="0" y="1945287"/>
                </a:cubicBezTo>
                <a:cubicBezTo>
                  <a:pt x="357103" y="1330754"/>
                  <a:pt x="302614" y="1474615"/>
                  <a:pt x="603850" y="1120140"/>
                </a:cubicBezTo>
                <a:cubicBezTo>
                  <a:pt x="873394" y="743495"/>
                  <a:pt x="557975" y="492846"/>
                  <a:pt x="29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10800000"/>
            </a:lightRig>
          </a:scene3d>
          <a:sp3d extrusionH="76200"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Freeform 9"/>
          <p:cNvSpPr/>
          <p:nvPr/>
        </p:nvSpPr>
        <p:spPr bwMode="ltGray">
          <a:xfrm flipH="1">
            <a:off x="8335461" y="2"/>
            <a:ext cx="3699985" cy="697912"/>
          </a:xfrm>
          <a:custGeom>
            <a:avLst/>
            <a:gdLst>
              <a:gd name="connsiteX0" fmla="*/ 0 w 2930695"/>
              <a:gd name="connsiteY0" fmla="*/ 0 h 559601"/>
              <a:gd name="connsiteX1" fmla="*/ 2930695 w 2930695"/>
              <a:gd name="connsiteY1" fmla="*/ 0 h 559601"/>
              <a:gd name="connsiteX2" fmla="*/ 1511500 w 2930695"/>
              <a:gd name="connsiteY2" fmla="*/ 559601 h 559601"/>
              <a:gd name="connsiteX3" fmla="*/ 556717 w 2930695"/>
              <a:gd name="connsiteY3" fmla="*/ 522102 h 559601"/>
              <a:gd name="connsiteX4" fmla="*/ 0 w 2930695"/>
              <a:gd name="connsiteY4" fmla="*/ 0 h 559601"/>
              <a:gd name="connsiteX0" fmla="*/ 0 w 3182612"/>
              <a:gd name="connsiteY0" fmla="*/ 0 h 646618"/>
              <a:gd name="connsiteX1" fmla="*/ 2930695 w 3182612"/>
              <a:gd name="connsiteY1" fmla="*/ 0 h 646618"/>
              <a:gd name="connsiteX2" fmla="*/ 1511500 w 3182612"/>
              <a:gd name="connsiteY2" fmla="*/ 559601 h 646618"/>
              <a:gd name="connsiteX3" fmla="*/ 556717 w 3182612"/>
              <a:gd name="connsiteY3" fmla="*/ 522102 h 646618"/>
              <a:gd name="connsiteX4" fmla="*/ 0 w 3182612"/>
              <a:gd name="connsiteY4" fmla="*/ 0 h 646618"/>
              <a:gd name="connsiteX0" fmla="*/ 395663 w 3578275"/>
              <a:gd name="connsiteY0" fmla="*/ 0 h 646618"/>
              <a:gd name="connsiteX1" fmla="*/ 3326358 w 3578275"/>
              <a:gd name="connsiteY1" fmla="*/ 0 h 646618"/>
              <a:gd name="connsiteX2" fmla="*/ 1907163 w 3578275"/>
              <a:gd name="connsiteY2" fmla="*/ 559601 h 646618"/>
              <a:gd name="connsiteX3" fmla="*/ 952380 w 3578275"/>
              <a:gd name="connsiteY3" fmla="*/ 522102 h 646618"/>
              <a:gd name="connsiteX4" fmla="*/ 395663 w 3578275"/>
              <a:gd name="connsiteY4" fmla="*/ 0 h 646618"/>
              <a:gd name="connsiteX0" fmla="*/ 0 w 3182612"/>
              <a:gd name="connsiteY0" fmla="*/ 0 h 646618"/>
              <a:gd name="connsiteX1" fmla="*/ 2930695 w 3182612"/>
              <a:gd name="connsiteY1" fmla="*/ 0 h 646618"/>
              <a:gd name="connsiteX2" fmla="*/ 1511500 w 3182612"/>
              <a:gd name="connsiteY2" fmla="*/ 559601 h 646618"/>
              <a:gd name="connsiteX3" fmla="*/ 556717 w 3182612"/>
              <a:gd name="connsiteY3" fmla="*/ 522102 h 646618"/>
              <a:gd name="connsiteX4" fmla="*/ 0 w 3182612"/>
              <a:gd name="connsiteY4" fmla="*/ 0 h 646618"/>
              <a:gd name="connsiteX0" fmla="*/ 0 w 3182612"/>
              <a:gd name="connsiteY0" fmla="*/ 0 h 735921"/>
              <a:gd name="connsiteX1" fmla="*/ 2930695 w 3182612"/>
              <a:gd name="connsiteY1" fmla="*/ 0 h 735921"/>
              <a:gd name="connsiteX2" fmla="*/ 1511500 w 3182612"/>
              <a:gd name="connsiteY2" fmla="*/ 559601 h 735921"/>
              <a:gd name="connsiteX3" fmla="*/ 556717 w 3182612"/>
              <a:gd name="connsiteY3" fmla="*/ 522102 h 735921"/>
              <a:gd name="connsiteX4" fmla="*/ 0 w 3182612"/>
              <a:gd name="connsiteY4" fmla="*/ 0 h 735921"/>
              <a:gd name="connsiteX0" fmla="*/ 0 w 3182612"/>
              <a:gd name="connsiteY0" fmla="*/ 0 h 753517"/>
              <a:gd name="connsiteX1" fmla="*/ 2930695 w 3182612"/>
              <a:gd name="connsiteY1" fmla="*/ 0 h 753517"/>
              <a:gd name="connsiteX2" fmla="*/ 1511500 w 3182612"/>
              <a:gd name="connsiteY2" fmla="*/ 559601 h 753517"/>
              <a:gd name="connsiteX3" fmla="*/ 556717 w 3182612"/>
              <a:gd name="connsiteY3" fmla="*/ 522102 h 753517"/>
              <a:gd name="connsiteX4" fmla="*/ 0 w 3182612"/>
              <a:gd name="connsiteY4" fmla="*/ 0 h 753517"/>
              <a:gd name="connsiteX0" fmla="*/ 0 w 2930695"/>
              <a:gd name="connsiteY0" fmla="*/ 0 h 753517"/>
              <a:gd name="connsiteX1" fmla="*/ 2930695 w 2930695"/>
              <a:gd name="connsiteY1" fmla="*/ 0 h 753517"/>
              <a:gd name="connsiteX2" fmla="*/ 1511500 w 2930695"/>
              <a:gd name="connsiteY2" fmla="*/ 559601 h 753517"/>
              <a:gd name="connsiteX3" fmla="*/ 556717 w 2930695"/>
              <a:gd name="connsiteY3" fmla="*/ 522102 h 753517"/>
              <a:gd name="connsiteX4" fmla="*/ 0 w 2930695"/>
              <a:gd name="connsiteY4" fmla="*/ 0 h 753517"/>
              <a:gd name="connsiteX0" fmla="*/ 0 w 2930695"/>
              <a:gd name="connsiteY0" fmla="*/ 0 h 753517"/>
              <a:gd name="connsiteX1" fmla="*/ 2930695 w 2930695"/>
              <a:gd name="connsiteY1" fmla="*/ 0 h 753517"/>
              <a:gd name="connsiteX2" fmla="*/ 1511500 w 2930695"/>
              <a:gd name="connsiteY2" fmla="*/ 559601 h 753517"/>
              <a:gd name="connsiteX3" fmla="*/ 556717 w 2930695"/>
              <a:gd name="connsiteY3" fmla="*/ 522102 h 753517"/>
              <a:gd name="connsiteX4" fmla="*/ 0 w 2930695"/>
              <a:gd name="connsiteY4" fmla="*/ 0 h 753517"/>
              <a:gd name="connsiteX0" fmla="*/ 0 w 2930695"/>
              <a:gd name="connsiteY0" fmla="*/ 0 h 759635"/>
              <a:gd name="connsiteX1" fmla="*/ 2930695 w 2930695"/>
              <a:gd name="connsiteY1" fmla="*/ 0 h 759635"/>
              <a:gd name="connsiteX2" fmla="*/ 1557041 w 2930695"/>
              <a:gd name="connsiteY2" fmla="*/ 565720 h 759635"/>
              <a:gd name="connsiteX3" fmla="*/ 556717 w 2930695"/>
              <a:gd name="connsiteY3" fmla="*/ 522102 h 759635"/>
              <a:gd name="connsiteX4" fmla="*/ 0 w 2930695"/>
              <a:gd name="connsiteY4" fmla="*/ 0 h 759635"/>
              <a:gd name="connsiteX0" fmla="*/ 0 w 2930695"/>
              <a:gd name="connsiteY0" fmla="*/ 0 h 759636"/>
              <a:gd name="connsiteX1" fmla="*/ 2930695 w 2930695"/>
              <a:gd name="connsiteY1" fmla="*/ 0 h 759636"/>
              <a:gd name="connsiteX2" fmla="*/ 1557041 w 2930695"/>
              <a:gd name="connsiteY2" fmla="*/ 565720 h 759636"/>
              <a:gd name="connsiteX3" fmla="*/ 556717 w 2930695"/>
              <a:gd name="connsiteY3" fmla="*/ 522102 h 759636"/>
              <a:gd name="connsiteX4" fmla="*/ 0 w 2930695"/>
              <a:gd name="connsiteY4" fmla="*/ 0 h 759636"/>
              <a:gd name="connsiteX0" fmla="*/ 0 w 2930695"/>
              <a:gd name="connsiteY0" fmla="*/ 0 h 659258"/>
              <a:gd name="connsiteX1" fmla="*/ 2930695 w 2930695"/>
              <a:gd name="connsiteY1" fmla="*/ 0 h 659258"/>
              <a:gd name="connsiteX2" fmla="*/ 1557041 w 2930695"/>
              <a:gd name="connsiteY2" fmla="*/ 565720 h 659258"/>
              <a:gd name="connsiteX3" fmla="*/ 704243 w 2930695"/>
              <a:gd name="connsiteY3" fmla="*/ 561230 h 659258"/>
              <a:gd name="connsiteX4" fmla="*/ 0 w 2930695"/>
              <a:gd name="connsiteY4" fmla="*/ 0 h 659258"/>
              <a:gd name="connsiteX0" fmla="*/ 0 w 2930695"/>
              <a:gd name="connsiteY0" fmla="*/ 0 h 659709"/>
              <a:gd name="connsiteX1" fmla="*/ 2930695 w 2930695"/>
              <a:gd name="connsiteY1" fmla="*/ 0 h 659709"/>
              <a:gd name="connsiteX2" fmla="*/ 1557041 w 2930695"/>
              <a:gd name="connsiteY2" fmla="*/ 565720 h 659709"/>
              <a:gd name="connsiteX3" fmla="*/ 739391 w 2930695"/>
              <a:gd name="connsiteY3" fmla="*/ 563932 h 659709"/>
              <a:gd name="connsiteX4" fmla="*/ 0 w 2930695"/>
              <a:gd name="connsiteY4" fmla="*/ 0 h 659709"/>
              <a:gd name="connsiteX0" fmla="*/ 0 w 2930695"/>
              <a:gd name="connsiteY0" fmla="*/ 0 h 736437"/>
              <a:gd name="connsiteX1" fmla="*/ 2930695 w 2930695"/>
              <a:gd name="connsiteY1" fmla="*/ 0 h 736437"/>
              <a:gd name="connsiteX2" fmla="*/ 1557041 w 2930695"/>
              <a:gd name="connsiteY2" fmla="*/ 565720 h 736437"/>
              <a:gd name="connsiteX3" fmla="*/ 739391 w 2930695"/>
              <a:gd name="connsiteY3" fmla="*/ 563932 h 736437"/>
              <a:gd name="connsiteX4" fmla="*/ 0 w 2930695"/>
              <a:gd name="connsiteY4" fmla="*/ 0 h 736437"/>
              <a:gd name="connsiteX0" fmla="*/ 0 w 2930695"/>
              <a:gd name="connsiteY0" fmla="*/ 0 h 736437"/>
              <a:gd name="connsiteX1" fmla="*/ 2930695 w 2930695"/>
              <a:gd name="connsiteY1" fmla="*/ 0 h 736437"/>
              <a:gd name="connsiteX2" fmla="*/ 1557041 w 2930695"/>
              <a:gd name="connsiteY2" fmla="*/ 565720 h 736437"/>
              <a:gd name="connsiteX3" fmla="*/ 739391 w 2930695"/>
              <a:gd name="connsiteY3" fmla="*/ 563932 h 736437"/>
              <a:gd name="connsiteX4" fmla="*/ 0 w 2930695"/>
              <a:gd name="connsiteY4" fmla="*/ 0 h 736437"/>
              <a:gd name="connsiteX0" fmla="*/ 0 w 2930695"/>
              <a:gd name="connsiteY0" fmla="*/ 0 h 761578"/>
              <a:gd name="connsiteX1" fmla="*/ 2930695 w 2930695"/>
              <a:gd name="connsiteY1" fmla="*/ 0 h 761578"/>
              <a:gd name="connsiteX2" fmla="*/ 1557041 w 2930695"/>
              <a:gd name="connsiteY2" fmla="*/ 565720 h 761578"/>
              <a:gd name="connsiteX3" fmla="*/ 739391 w 2930695"/>
              <a:gd name="connsiteY3" fmla="*/ 563932 h 761578"/>
              <a:gd name="connsiteX4" fmla="*/ 0 w 2930695"/>
              <a:gd name="connsiteY4" fmla="*/ 0 h 761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695" h="761578">
                <a:moveTo>
                  <a:pt x="0" y="0"/>
                </a:moveTo>
                <a:lnTo>
                  <a:pt x="2930695" y="0"/>
                </a:lnTo>
                <a:cubicBezTo>
                  <a:pt x="2369316" y="163133"/>
                  <a:pt x="1889023" y="369862"/>
                  <a:pt x="1557041" y="565720"/>
                </a:cubicBezTo>
                <a:cubicBezTo>
                  <a:pt x="1225059" y="761578"/>
                  <a:pt x="970499" y="736437"/>
                  <a:pt x="739391" y="563932"/>
                </a:cubicBezTo>
                <a:cubicBezTo>
                  <a:pt x="508283" y="391427"/>
                  <a:pt x="293677" y="225613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78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 bwMode="ltGray">
          <a:xfrm>
            <a:off x="11071949" y="118998"/>
            <a:ext cx="1120281" cy="1938933"/>
          </a:xfrm>
          <a:custGeom>
            <a:avLst/>
            <a:gdLst>
              <a:gd name="connsiteX0" fmla="*/ 554276 w 560540"/>
              <a:gd name="connsiteY0" fmla="*/ 0 h 1869510"/>
              <a:gd name="connsiteX1" fmla="*/ 560540 w 560540"/>
              <a:gd name="connsiteY1" fmla="*/ 1869510 h 1869510"/>
              <a:gd name="connsiteX2" fmla="*/ 0 w 560540"/>
              <a:gd name="connsiteY2" fmla="*/ 1168052 h 1869510"/>
              <a:gd name="connsiteX3" fmla="*/ 6263 w 560540"/>
              <a:gd name="connsiteY3" fmla="*/ 466595 h 1869510"/>
              <a:gd name="connsiteX4" fmla="*/ 554276 w 56054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0211" h="1938933">
                <a:moveTo>
                  <a:pt x="836906" y="0"/>
                </a:moveTo>
                <a:cubicBezTo>
                  <a:pt x="838008" y="646311"/>
                  <a:pt x="839109" y="1292622"/>
                  <a:pt x="840211" y="1938933"/>
                </a:cubicBezTo>
                <a:cubicBezTo>
                  <a:pt x="716023" y="1663542"/>
                  <a:pt x="469477" y="1401871"/>
                  <a:pt x="282630" y="1168052"/>
                </a:cubicBezTo>
                <a:cubicBezTo>
                  <a:pt x="176409" y="1037236"/>
                  <a:pt x="0" y="767777"/>
                  <a:pt x="288893" y="466595"/>
                </a:cubicBezTo>
                <a:lnTo>
                  <a:pt x="836906" y="0"/>
                </a:ln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78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Freeform 11"/>
          <p:cNvSpPr/>
          <p:nvPr/>
        </p:nvSpPr>
        <p:spPr bwMode="ltGray">
          <a:xfrm flipV="1">
            <a:off x="11205841" y="4828140"/>
            <a:ext cx="986160" cy="1798505"/>
          </a:xfrm>
          <a:custGeom>
            <a:avLst/>
            <a:gdLst>
              <a:gd name="connsiteX0" fmla="*/ 554276 w 560540"/>
              <a:gd name="connsiteY0" fmla="*/ 0 h 1869510"/>
              <a:gd name="connsiteX1" fmla="*/ 560540 w 560540"/>
              <a:gd name="connsiteY1" fmla="*/ 1869510 h 1869510"/>
              <a:gd name="connsiteX2" fmla="*/ 0 w 560540"/>
              <a:gd name="connsiteY2" fmla="*/ 1168052 h 1869510"/>
              <a:gd name="connsiteX3" fmla="*/ 6263 w 560540"/>
              <a:gd name="connsiteY3" fmla="*/ 466595 h 1869510"/>
              <a:gd name="connsiteX4" fmla="*/ 554276 w 56054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  <a:gd name="connsiteX0" fmla="*/ 799654 w 802959"/>
              <a:gd name="connsiteY0" fmla="*/ 0 h 1938933"/>
              <a:gd name="connsiteX1" fmla="*/ 802959 w 802959"/>
              <a:gd name="connsiteY1" fmla="*/ 1938933 h 1938933"/>
              <a:gd name="connsiteX2" fmla="*/ 245378 w 802959"/>
              <a:gd name="connsiteY2" fmla="*/ 1168052 h 1938933"/>
              <a:gd name="connsiteX3" fmla="*/ 288894 w 802959"/>
              <a:gd name="connsiteY3" fmla="*/ 488988 h 1938933"/>
              <a:gd name="connsiteX4" fmla="*/ 799654 w 802959"/>
              <a:gd name="connsiteY4" fmla="*/ 0 h 1938933"/>
              <a:gd name="connsiteX0" fmla="*/ 799653 w 802958"/>
              <a:gd name="connsiteY0" fmla="*/ 0 h 1938933"/>
              <a:gd name="connsiteX1" fmla="*/ 802958 w 802958"/>
              <a:gd name="connsiteY1" fmla="*/ 1938933 h 1938933"/>
              <a:gd name="connsiteX2" fmla="*/ 245377 w 802958"/>
              <a:gd name="connsiteY2" fmla="*/ 1168052 h 1938933"/>
              <a:gd name="connsiteX3" fmla="*/ 288893 w 802958"/>
              <a:gd name="connsiteY3" fmla="*/ 488988 h 1938933"/>
              <a:gd name="connsiteX4" fmla="*/ 799653 w 802958"/>
              <a:gd name="connsiteY4" fmla="*/ 0 h 1938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958" h="1938933">
                <a:moveTo>
                  <a:pt x="799653" y="0"/>
                </a:moveTo>
                <a:cubicBezTo>
                  <a:pt x="800755" y="646311"/>
                  <a:pt x="801856" y="1292622"/>
                  <a:pt x="802958" y="1938933"/>
                </a:cubicBezTo>
                <a:cubicBezTo>
                  <a:pt x="678770" y="1663542"/>
                  <a:pt x="432224" y="1401871"/>
                  <a:pt x="245377" y="1168052"/>
                </a:cubicBezTo>
                <a:cubicBezTo>
                  <a:pt x="139156" y="1037236"/>
                  <a:pt x="0" y="790170"/>
                  <a:pt x="288893" y="488988"/>
                </a:cubicBezTo>
                <a:cubicBezTo>
                  <a:pt x="459146" y="325992"/>
                  <a:pt x="566272" y="205579"/>
                  <a:pt x="799653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78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Freeform 12"/>
          <p:cNvSpPr/>
          <p:nvPr/>
        </p:nvSpPr>
        <p:spPr bwMode="ltGray">
          <a:xfrm flipH="1" flipV="1">
            <a:off x="7945992" y="5930043"/>
            <a:ext cx="4040773" cy="927957"/>
          </a:xfrm>
          <a:custGeom>
            <a:avLst/>
            <a:gdLst>
              <a:gd name="connsiteX0" fmla="*/ 0 w 2930695"/>
              <a:gd name="connsiteY0" fmla="*/ 0 h 559601"/>
              <a:gd name="connsiteX1" fmla="*/ 2930695 w 2930695"/>
              <a:gd name="connsiteY1" fmla="*/ 0 h 559601"/>
              <a:gd name="connsiteX2" fmla="*/ 1511500 w 2930695"/>
              <a:gd name="connsiteY2" fmla="*/ 559601 h 559601"/>
              <a:gd name="connsiteX3" fmla="*/ 556717 w 2930695"/>
              <a:gd name="connsiteY3" fmla="*/ 522102 h 559601"/>
              <a:gd name="connsiteX4" fmla="*/ 0 w 2930695"/>
              <a:gd name="connsiteY4" fmla="*/ 0 h 559601"/>
              <a:gd name="connsiteX0" fmla="*/ 0 w 3182612"/>
              <a:gd name="connsiteY0" fmla="*/ 0 h 646618"/>
              <a:gd name="connsiteX1" fmla="*/ 2930695 w 3182612"/>
              <a:gd name="connsiteY1" fmla="*/ 0 h 646618"/>
              <a:gd name="connsiteX2" fmla="*/ 1511500 w 3182612"/>
              <a:gd name="connsiteY2" fmla="*/ 559601 h 646618"/>
              <a:gd name="connsiteX3" fmla="*/ 556717 w 3182612"/>
              <a:gd name="connsiteY3" fmla="*/ 522102 h 646618"/>
              <a:gd name="connsiteX4" fmla="*/ 0 w 3182612"/>
              <a:gd name="connsiteY4" fmla="*/ 0 h 646618"/>
              <a:gd name="connsiteX0" fmla="*/ 395663 w 3578275"/>
              <a:gd name="connsiteY0" fmla="*/ 0 h 646618"/>
              <a:gd name="connsiteX1" fmla="*/ 3326358 w 3578275"/>
              <a:gd name="connsiteY1" fmla="*/ 0 h 646618"/>
              <a:gd name="connsiteX2" fmla="*/ 1907163 w 3578275"/>
              <a:gd name="connsiteY2" fmla="*/ 559601 h 646618"/>
              <a:gd name="connsiteX3" fmla="*/ 952380 w 3578275"/>
              <a:gd name="connsiteY3" fmla="*/ 522102 h 646618"/>
              <a:gd name="connsiteX4" fmla="*/ 395663 w 3578275"/>
              <a:gd name="connsiteY4" fmla="*/ 0 h 646618"/>
              <a:gd name="connsiteX0" fmla="*/ 0 w 3182612"/>
              <a:gd name="connsiteY0" fmla="*/ 0 h 646618"/>
              <a:gd name="connsiteX1" fmla="*/ 2930695 w 3182612"/>
              <a:gd name="connsiteY1" fmla="*/ 0 h 646618"/>
              <a:gd name="connsiteX2" fmla="*/ 1511500 w 3182612"/>
              <a:gd name="connsiteY2" fmla="*/ 559601 h 646618"/>
              <a:gd name="connsiteX3" fmla="*/ 556717 w 3182612"/>
              <a:gd name="connsiteY3" fmla="*/ 522102 h 646618"/>
              <a:gd name="connsiteX4" fmla="*/ 0 w 3182612"/>
              <a:gd name="connsiteY4" fmla="*/ 0 h 646618"/>
              <a:gd name="connsiteX0" fmla="*/ 0 w 3182612"/>
              <a:gd name="connsiteY0" fmla="*/ 0 h 735921"/>
              <a:gd name="connsiteX1" fmla="*/ 2930695 w 3182612"/>
              <a:gd name="connsiteY1" fmla="*/ 0 h 735921"/>
              <a:gd name="connsiteX2" fmla="*/ 1511500 w 3182612"/>
              <a:gd name="connsiteY2" fmla="*/ 559601 h 735921"/>
              <a:gd name="connsiteX3" fmla="*/ 556717 w 3182612"/>
              <a:gd name="connsiteY3" fmla="*/ 522102 h 735921"/>
              <a:gd name="connsiteX4" fmla="*/ 0 w 3182612"/>
              <a:gd name="connsiteY4" fmla="*/ 0 h 735921"/>
              <a:gd name="connsiteX0" fmla="*/ 0 w 3182612"/>
              <a:gd name="connsiteY0" fmla="*/ 0 h 753517"/>
              <a:gd name="connsiteX1" fmla="*/ 2930695 w 3182612"/>
              <a:gd name="connsiteY1" fmla="*/ 0 h 753517"/>
              <a:gd name="connsiteX2" fmla="*/ 1511500 w 3182612"/>
              <a:gd name="connsiteY2" fmla="*/ 559601 h 753517"/>
              <a:gd name="connsiteX3" fmla="*/ 556717 w 3182612"/>
              <a:gd name="connsiteY3" fmla="*/ 522102 h 753517"/>
              <a:gd name="connsiteX4" fmla="*/ 0 w 3182612"/>
              <a:gd name="connsiteY4" fmla="*/ 0 h 753517"/>
              <a:gd name="connsiteX0" fmla="*/ 0 w 2930695"/>
              <a:gd name="connsiteY0" fmla="*/ 0 h 753517"/>
              <a:gd name="connsiteX1" fmla="*/ 2930695 w 2930695"/>
              <a:gd name="connsiteY1" fmla="*/ 0 h 753517"/>
              <a:gd name="connsiteX2" fmla="*/ 1511500 w 2930695"/>
              <a:gd name="connsiteY2" fmla="*/ 559601 h 753517"/>
              <a:gd name="connsiteX3" fmla="*/ 556717 w 2930695"/>
              <a:gd name="connsiteY3" fmla="*/ 522102 h 753517"/>
              <a:gd name="connsiteX4" fmla="*/ 0 w 2930695"/>
              <a:gd name="connsiteY4" fmla="*/ 0 h 753517"/>
              <a:gd name="connsiteX0" fmla="*/ 0 w 2930695"/>
              <a:gd name="connsiteY0" fmla="*/ 0 h 753517"/>
              <a:gd name="connsiteX1" fmla="*/ 2930695 w 2930695"/>
              <a:gd name="connsiteY1" fmla="*/ 0 h 753517"/>
              <a:gd name="connsiteX2" fmla="*/ 1511500 w 2930695"/>
              <a:gd name="connsiteY2" fmla="*/ 559601 h 753517"/>
              <a:gd name="connsiteX3" fmla="*/ 556717 w 2930695"/>
              <a:gd name="connsiteY3" fmla="*/ 522102 h 753517"/>
              <a:gd name="connsiteX4" fmla="*/ 0 w 2930695"/>
              <a:gd name="connsiteY4" fmla="*/ 0 h 753517"/>
              <a:gd name="connsiteX0" fmla="*/ 0 w 2930695"/>
              <a:gd name="connsiteY0" fmla="*/ 0 h 759635"/>
              <a:gd name="connsiteX1" fmla="*/ 2930695 w 2930695"/>
              <a:gd name="connsiteY1" fmla="*/ 0 h 759635"/>
              <a:gd name="connsiteX2" fmla="*/ 1557041 w 2930695"/>
              <a:gd name="connsiteY2" fmla="*/ 565720 h 759635"/>
              <a:gd name="connsiteX3" fmla="*/ 556717 w 2930695"/>
              <a:gd name="connsiteY3" fmla="*/ 522102 h 759635"/>
              <a:gd name="connsiteX4" fmla="*/ 0 w 2930695"/>
              <a:gd name="connsiteY4" fmla="*/ 0 h 759635"/>
              <a:gd name="connsiteX0" fmla="*/ 0 w 2930695"/>
              <a:gd name="connsiteY0" fmla="*/ 0 h 759636"/>
              <a:gd name="connsiteX1" fmla="*/ 2930695 w 2930695"/>
              <a:gd name="connsiteY1" fmla="*/ 0 h 759636"/>
              <a:gd name="connsiteX2" fmla="*/ 1557041 w 2930695"/>
              <a:gd name="connsiteY2" fmla="*/ 565720 h 759636"/>
              <a:gd name="connsiteX3" fmla="*/ 556717 w 2930695"/>
              <a:gd name="connsiteY3" fmla="*/ 522102 h 759636"/>
              <a:gd name="connsiteX4" fmla="*/ 0 w 2930695"/>
              <a:gd name="connsiteY4" fmla="*/ 0 h 759636"/>
              <a:gd name="connsiteX0" fmla="*/ 0 w 2930695"/>
              <a:gd name="connsiteY0" fmla="*/ 0 h 659258"/>
              <a:gd name="connsiteX1" fmla="*/ 2930695 w 2930695"/>
              <a:gd name="connsiteY1" fmla="*/ 0 h 659258"/>
              <a:gd name="connsiteX2" fmla="*/ 1557041 w 2930695"/>
              <a:gd name="connsiteY2" fmla="*/ 565720 h 659258"/>
              <a:gd name="connsiteX3" fmla="*/ 704243 w 2930695"/>
              <a:gd name="connsiteY3" fmla="*/ 561230 h 659258"/>
              <a:gd name="connsiteX4" fmla="*/ 0 w 2930695"/>
              <a:gd name="connsiteY4" fmla="*/ 0 h 659258"/>
              <a:gd name="connsiteX0" fmla="*/ 0 w 2930695"/>
              <a:gd name="connsiteY0" fmla="*/ 0 h 659709"/>
              <a:gd name="connsiteX1" fmla="*/ 2930695 w 2930695"/>
              <a:gd name="connsiteY1" fmla="*/ 0 h 659709"/>
              <a:gd name="connsiteX2" fmla="*/ 1557041 w 2930695"/>
              <a:gd name="connsiteY2" fmla="*/ 565720 h 659709"/>
              <a:gd name="connsiteX3" fmla="*/ 739391 w 2930695"/>
              <a:gd name="connsiteY3" fmla="*/ 563932 h 659709"/>
              <a:gd name="connsiteX4" fmla="*/ 0 w 2930695"/>
              <a:gd name="connsiteY4" fmla="*/ 0 h 659709"/>
              <a:gd name="connsiteX0" fmla="*/ 0 w 2930695"/>
              <a:gd name="connsiteY0" fmla="*/ 0 h 736437"/>
              <a:gd name="connsiteX1" fmla="*/ 2930695 w 2930695"/>
              <a:gd name="connsiteY1" fmla="*/ 0 h 736437"/>
              <a:gd name="connsiteX2" fmla="*/ 1557041 w 2930695"/>
              <a:gd name="connsiteY2" fmla="*/ 565720 h 736437"/>
              <a:gd name="connsiteX3" fmla="*/ 739391 w 2930695"/>
              <a:gd name="connsiteY3" fmla="*/ 563932 h 736437"/>
              <a:gd name="connsiteX4" fmla="*/ 0 w 2930695"/>
              <a:gd name="connsiteY4" fmla="*/ 0 h 736437"/>
              <a:gd name="connsiteX0" fmla="*/ 0 w 2930695"/>
              <a:gd name="connsiteY0" fmla="*/ 0 h 736437"/>
              <a:gd name="connsiteX1" fmla="*/ 2930695 w 2930695"/>
              <a:gd name="connsiteY1" fmla="*/ 0 h 736437"/>
              <a:gd name="connsiteX2" fmla="*/ 1557041 w 2930695"/>
              <a:gd name="connsiteY2" fmla="*/ 565720 h 736437"/>
              <a:gd name="connsiteX3" fmla="*/ 739391 w 2930695"/>
              <a:gd name="connsiteY3" fmla="*/ 563932 h 736437"/>
              <a:gd name="connsiteX4" fmla="*/ 0 w 2930695"/>
              <a:gd name="connsiteY4" fmla="*/ 0 h 736437"/>
              <a:gd name="connsiteX0" fmla="*/ 0 w 2930695"/>
              <a:gd name="connsiteY0" fmla="*/ 0 h 761578"/>
              <a:gd name="connsiteX1" fmla="*/ 2930695 w 2930695"/>
              <a:gd name="connsiteY1" fmla="*/ 0 h 761578"/>
              <a:gd name="connsiteX2" fmla="*/ 1557041 w 2930695"/>
              <a:gd name="connsiteY2" fmla="*/ 565720 h 761578"/>
              <a:gd name="connsiteX3" fmla="*/ 739391 w 2930695"/>
              <a:gd name="connsiteY3" fmla="*/ 563932 h 761578"/>
              <a:gd name="connsiteX4" fmla="*/ 0 w 2930695"/>
              <a:gd name="connsiteY4" fmla="*/ 0 h 761578"/>
              <a:gd name="connsiteX0" fmla="*/ 0 w 2930695"/>
              <a:gd name="connsiteY0" fmla="*/ 0 h 938664"/>
              <a:gd name="connsiteX1" fmla="*/ 2930695 w 2930695"/>
              <a:gd name="connsiteY1" fmla="*/ 0 h 938664"/>
              <a:gd name="connsiteX2" fmla="*/ 1557041 w 2930695"/>
              <a:gd name="connsiteY2" fmla="*/ 565720 h 938664"/>
              <a:gd name="connsiteX3" fmla="*/ 640049 w 2930695"/>
              <a:gd name="connsiteY3" fmla="*/ 766159 h 938664"/>
              <a:gd name="connsiteX4" fmla="*/ 0 w 2930695"/>
              <a:gd name="connsiteY4" fmla="*/ 0 h 938664"/>
              <a:gd name="connsiteX0" fmla="*/ 0 w 2930695"/>
              <a:gd name="connsiteY0" fmla="*/ 0 h 938664"/>
              <a:gd name="connsiteX1" fmla="*/ 2930695 w 2930695"/>
              <a:gd name="connsiteY1" fmla="*/ 0 h 938664"/>
              <a:gd name="connsiteX2" fmla="*/ 1557041 w 2930695"/>
              <a:gd name="connsiteY2" fmla="*/ 565720 h 938664"/>
              <a:gd name="connsiteX3" fmla="*/ 640049 w 2930695"/>
              <a:gd name="connsiteY3" fmla="*/ 766159 h 938664"/>
              <a:gd name="connsiteX4" fmla="*/ 0 w 2930695"/>
              <a:gd name="connsiteY4" fmla="*/ 0 h 938664"/>
              <a:gd name="connsiteX0" fmla="*/ 0 w 2930695"/>
              <a:gd name="connsiteY0" fmla="*/ 0 h 939560"/>
              <a:gd name="connsiteX1" fmla="*/ 2930695 w 2930695"/>
              <a:gd name="connsiteY1" fmla="*/ 0 h 939560"/>
              <a:gd name="connsiteX2" fmla="*/ 1557041 w 2930695"/>
              <a:gd name="connsiteY2" fmla="*/ 565720 h 939560"/>
              <a:gd name="connsiteX3" fmla="*/ 640049 w 2930695"/>
              <a:gd name="connsiteY3" fmla="*/ 766159 h 939560"/>
              <a:gd name="connsiteX4" fmla="*/ 0 w 2930695"/>
              <a:gd name="connsiteY4" fmla="*/ 0 h 939560"/>
              <a:gd name="connsiteX0" fmla="*/ 0 w 2930695"/>
              <a:gd name="connsiteY0" fmla="*/ 0 h 940456"/>
              <a:gd name="connsiteX1" fmla="*/ 2930695 w 2930695"/>
              <a:gd name="connsiteY1" fmla="*/ 0 h 940456"/>
              <a:gd name="connsiteX2" fmla="*/ 1557041 w 2930695"/>
              <a:gd name="connsiteY2" fmla="*/ 565720 h 940456"/>
              <a:gd name="connsiteX3" fmla="*/ 640049 w 2930695"/>
              <a:gd name="connsiteY3" fmla="*/ 766159 h 940456"/>
              <a:gd name="connsiteX4" fmla="*/ 0 w 2930695"/>
              <a:gd name="connsiteY4" fmla="*/ 0 h 940456"/>
              <a:gd name="connsiteX0" fmla="*/ 0 w 2930695"/>
              <a:gd name="connsiteY0" fmla="*/ 0 h 1038147"/>
              <a:gd name="connsiteX1" fmla="*/ 2930695 w 2930695"/>
              <a:gd name="connsiteY1" fmla="*/ 0 h 1038147"/>
              <a:gd name="connsiteX2" fmla="*/ 1557041 w 2930695"/>
              <a:gd name="connsiteY2" fmla="*/ 565720 h 1038147"/>
              <a:gd name="connsiteX3" fmla="*/ 640049 w 2930695"/>
              <a:gd name="connsiteY3" fmla="*/ 766159 h 1038147"/>
              <a:gd name="connsiteX4" fmla="*/ 0 w 2930695"/>
              <a:gd name="connsiteY4" fmla="*/ 0 h 1038147"/>
              <a:gd name="connsiteX0" fmla="*/ 0 w 2930695"/>
              <a:gd name="connsiteY0" fmla="*/ 0 h 1038147"/>
              <a:gd name="connsiteX1" fmla="*/ 2930695 w 2930695"/>
              <a:gd name="connsiteY1" fmla="*/ 0 h 1038147"/>
              <a:gd name="connsiteX2" fmla="*/ 1557041 w 2930695"/>
              <a:gd name="connsiteY2" fmla="*/ 565720 h 1038147"/>
              <a:gd name="connsiteX3" fmla="*/ 640049 w 2930695"/>
              <a:gd name="connsiteY3" fmla="*/ 766159 h 1038147"/>
              <a:gd name="connsiteX4" fmla="*/ 0 w 2930695"/>
              <a:gd name="connsiteY4" fmla="*/ 0 h 1038147"/>
              <a:gd name="connsiteX0" fmla="*/ 0 w 2930695"/>
              <a:gd name="connsiteY0" fmla="*/ 0 h 1038147"/>
              <a:gd name="connsiteX1" fmla="*/ 2930695 w 2930695"/>
              <a:gd name="connsiteY1" fmla="*/ 0 h 1038147"/>
              <a:gd name="connsiteX2" fmla="*/ 1558781 w 2930695"/>
              <a:gd name="connsiteY2" fmla="*/ 546614 h 1038147"/>
              <a:gd name="connsiteX3" fmla="*/ 640049 w 2930695"/>
              <a:gd name="connsiteY3" fmla="*/ 766159 h 1038147"/>
              <a:gd name="connsiteX4" fmla="*/ 0 w 2930695"/>
              <a:gd name="connsiteY4" fmla="*/ 0 h 1038147"/>
              <a:gd name="connsiteX0" fmla="*/ 0 w 2930695"/>
              <a:gd name="connsiteY0" fmla="*/ 0 h 1038147"/>
              <a:gd name="connsiteX1" fmla="*/ 2930695 w 2930695"/>
              <a:gd name="connsiteY1" fmla="*/ 0 h 1038147"/>
              <a:gd name="connsiteX2" fmla="*/ 1558781 w 2930695"/>
              <a:gd name="connsiteY2" fmla="*/ 546614 h 1038147"/>
              <a:gd name="connsiteX3" fmla="*/ 640049 w 2930695"/>
              <a:gd name="connsiteY3" fmla="*/ 766159 h 1038147"/>
              <a:gd name="connsiteX4" fmla="*/ 0 w 2930695"/>
              <a:gd name="connsiteY4" fmla="*/ 0 h 1038147"/>
              <a:gd name="connsiteX0" fmla="*/ 0 w 2930695"/>
              <a:gd name="connsiteY0" fmla="*/ 0 h 1012609"/>
              <a:gd name="connsiteX1" fmla="*/ 2930695 w 2930695"/>
              <a:gd name="connsiteY1" fmla="*/ 0 h 1012609"/>
              <a:gd name="connsiteX2" fmla="*/ 1558781 w 2930695"/>
              <a:gd name="connsiteY2" fmla="*/ 546614 h 1012609"/>
              <a:gd name="connsiteX3" fmla="*/ 640049 w 2930695"/>
              <a:gd name="connsiteY3" fmla="*/ 766159 h 1012609"/>
              <a:gd name="connsiteX4" fmla="*/ 0 w 2930695"/>
              <a:gd name="connsiteY4" fmla="*/ 0 h 1012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695" h="1012609">
                <a:moveTo>
                  <a:pt x="0" y="0"/>
                </a:moveTo>
                <a:lnTo>
                  <a:pt x="2930695" y="0"/>
                </a:lnTo>
                <a:cubicBezTo>
                  <a:pt x="2369316" y="163133"/>
                  <a:pt x="1931923" y="362314"/>
                  <a:pt x="1558781" y="546614"/>
                </a:cubicBezTo>
                <a:cubicBezTo>
                  <a:pt x="1185639" y="730914"/>
                  <a:pt x="969389" y="1012609"/>
                  <a:pt x="640049" y="766159"/>
                </a:cubicBezTo>
                <a:cubicBezTo>
                  <a:pt x="434246" y="591862"/>
                  <a:pt x="273931" y="256755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7800000"/>
            </a:lightRig>
          </a:scene3d>
          <a:sp3d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Freeform 13"/>
          <p:cNvSpPr/>
          <p:nvPr/>
        </p:nvSpPr>
        <p:spPr bwMode="ltGray">
          <a:xfrm flipV="1">
            <a:off x="316353" y="6065126"/>
            <a:ext cx="3852524" cy="802209"/>
          </a:xfrm>
          <a:custGeom>
            <a:avLst/>
            <a:gdLst>
              <a:gd name="connsiteX0" fmla="*/ 0 w 2930695"/>
              <a:gd name="connsiteY0" fmla="*/ 0 h 559601"/>
              <a:gd name="connsiteX1" fmla="*/ 2930695 w 2930695"/>
              <a:gd name="connsiteY1" fmla="*/ 0 h 559601"/>
              <a:gd name="connsiteX2" fmla="*/ 1511500 w 2930695"/>
              <a:gd name="connsiteY2" fmla="*/ 559601 h 559601"/>
              <a:gd name="connsiteX3" fmla="*/ 556717 w 2930695"/>
              <a:gd name="connsiteY3" fmla="*/ 522102 h 559601"/>
              <a:gd name="connsiteX4" fmla="*/ 0 w 2930695"/>
              <a:gd name="connsiteY4" fmla="*/ 0 h 559601"/>
              <a:gd name="connsiteX0" fmla="*/ 0 w 3182612"/>
              <a:gd name="connsiteY0" fmla="*/ 0 h 646618"/>
              <a:gd name="connsiteX1" fmla="*/ 2930695 w 3182612"/>
              <a:gd name="connsiteY1" fmla="*/ 0 h 646618"/>
              <a:gd name="connsiteX2" fmla="*/ 1511500 w 3182612"/>
              <a:gd name="connsiteY2" fmla="*/ 559601 h 646618"/>
              <a:gd name="connsiteX3" fmla="*/ 556717 w 3182612"/>
              <a:gd name="connsiteY3" fmla="*/ 522102 h 646618"/>
              <a:gd name="connsiteX4" fmla="*/ 0 w 3182612"/>
              <a:gd name="connsiteY4" fmla="*/ 0 h 646618"/>
              <a:gd name="connsiteX0" fmla="*/ 395663 w 3578275"/>
              <a:gd name="connsiteY0" fmla="*/ 0 h 646618"/>
              <a:gd name="connsiteX1" fmla="*/ 3326358 w 3578275"/>
              <a:gd name="connsiteY1" fmla="*/ 0 h 646618"/>
              <a:gd name="connsiteX2" fmla="*/ 1907163 w 3578275"/>
              <a:gd name="connsiteY2" fmla="*/ 559601 h 646618"/>
              <a:gd name="connsiteX3" fmla="*/ 952380 w 3578275"/>
              <a:gd name="connsiteY3" fmla="*/ 522102 h 646618"/>
              <a:gd name="connsiteX4" fmla="*/ 395663 w 3578275"/>
              <a:gd name="connsiteY4" fmla="*/ 0 h 646618"/>
              <a:gd name="connsiteX0" fmla="*/ 0 w 3182612"/>
              <a:gd name="connsiteY0" fmla="*/ 0 h 646618"/>
              <a:gd name="connsiteX1" fmla="*/ 2930695 w 3182612"/>
              <a:gd name="connsiteY1" fmla="*/ 0 h 646618"/>
              <a:gd name="connsiteX2" fmla="*/ 1511500 w 3182612"/>
              <a:gd name="connsiteY2" fmla="*/ 559601 h 646618"/>
              <a:gd name="connsiteX3" fmla="*/ 556717 w 3182612"/>
              <a:gd name="connsiteY3" fmla="*/ 522102 h 646618"/>
              <a:gd name="connsiteX4" fmla="*/ 0 w 3182612"/>
              <a:gd name="connsiteY4" fmla="*/ 0 h 646618"/>
              <a:gd name="connsiteX0" fmla="*/ 0 w 3182612"/>
              <a:gd name="connsiteY0" fmla="*/ 0 h 735921"/>
              <a:gd name="connsiteX1" fmla="*/ 2930695 w 3182612"/>
              <a:gd name="connsiteY1" fmla="*/ 0 h 735921"/>
              <a:gd name="connsiteX2" fmla="*/ 1511500 w 3182612"/>
              <a:gd name="connsiteY2" fmla="*/ 559601 h 735921"/>
              <a:gd name="connsiteX3" fmla="*/ 556717 w 3182612"/>
              <a:gd name="connsiteY3" fmla="*/ 522102 h 735921"/>
              <a:gd name="connsiteX4" fmla="*/ 0 w 3182612"/>
              <a:gd name="connsiteY4" fmla="*/ 0 h 735921"/>
              <a:gd name="connsiteX0" fmla="*/ 0 w 3182612"/>
              <a:gd name="connsiteY0" fmla="*/ 0 h 753517"/>
              <a:gd name="connsiteX1" fmla="*/ 2930695 w 3182612"/>
              <a:gd name="connsiteY1" fmla="*/ 0 h 753517"/>
              <a:gd name="connsiteX2" fmla="*/ 1511500 w 3182612"/>
              <a:gd name="connsiteY2" fmla="*/ 559601 h 753517"/>
              <a:gd name="connsiteX3" fmla="*/ 556717 w 3182612"/>
              <a:gd name="connsiteY3" fmla="*/ 522102 h 753517"/>
              <a:gd name="connsiteX4" fmla="*/ 0 w 3182612"/>
              <a:gd name="connsiteY4" fmla="*/ 0 h 753517"/>
              <a:gd name="connsiteX0" fmla="*/ 0 w 2930695"/>
              <a:gd name="connsiteY0" fmla="*/ 0 h 753517"/>
              <a:gd name="connsiteX1" fmla="*/ 2930695 w 2930695"/>
              <a:gd name="connsiteY1" fmla="*/ 0 h 753517"/>
              <a:gd name="connsiteX2" fmla="*/ 1511500 w 2930695"/>
              <a:gd name="connsiteY2" fmla="*/ 559601 h 753517"/>
              <a:gd name="connsiteX3" fmla="*/ 556717 w 2930695"/>
              <a:gd name="connsiteY3" fmla="*/ 522102 h 753517"/>
              <a:gd name="connsiteX4" fmla="*/ 0 w 2930695"/>
              <a:gd name="connsiteY4" fmla="*/ 0 h 753517"/>
              <a:gd name="connsiteX0" fmla="*/ 0 w 2930695"/>
              <a:gd name="connsiteY0" fmla="*/ 0 h 753517"/>
              <a:gd name="connsiteX1" fmla="*/ 2930695 w 2930695"/>
              <a:gd name="connsiteY1" fmla="*/ 0 h 753517"/>
              <a:gd name="connsiteX2" fmla="*/ 1511500 w 2930695"/>
              <a:gd name="connsiteY2" fmla="*/ 559601 h 753517"/>
              <a:gd name="connsiteX3" fmla="*/ 556717 w 2930695"/>
              <a:gd name="connsiteY3" fmla="*/ 522102 h 753517"/>
              <a:gd name="connsiteX4" fmla="*/ 0 w 2930695"/>
              <a:gd name="connsiteY4" fmla="*/ 0 h 753517"/>
              <a:gd name="connsiteX0" fmla="*/ 0 w 2930695"/>
              <a:gd name="connsiteY0" fmla="*/ 0 h 759635"/>
              <a:gd name="connsiteX1" fmla="*/ 2930695 w 2930695"/>
              <a:gd name="connsiteY1" fmla="*/ 0 h 759635"/>
              <a:gd name="connsiteX2" fmla="*/ 1557041 w 2930695"/>
              <a:gd name="connsiteY2" fmla="*/ 565720 h 759635"/>
              <a:gd name="connsiteX3" fmla="*/ 556717 w 2930695"/>
              <a:gd name="connsiteY3" fmla="*/ 522102 h 759635"/>
              <a:gd name="connsiteX4" fmla="*/ 0 w 2930695"/>
              <a:gd name="connsiteY4" fmla="*/ 0 h 759635"/>
              <a:gd name="connsiteX0" fmla="*/ 0 w 2930695"/>
              <a:gd name="connsiteY0" fmla="*/ 0 h 759636"/>
              <a:gd name="connsiteX1" fmla="*/ 2930695 w 2930695"/>
              <a:gd name="connsiteY1" fmla="*/ 0 h 759636"/>
              <a:gd name="connsiteX2" fmla="*/ 1557041 w 2930695"/>
              <a:gd name="connsiteY2" fmla="*/ 565720 h 759636"/>
              <a:gd name="connsiteX3" fmla="*/ 556717 w 2930695"/>
              <a:gd name="connsiteY3" fmla="*/ 522102 h 759636"/>
              <a:gd name="connsiteX4" fmla="*/ 0 w 2930695"/>
              <a:gd name="connsiteY4" fmla="*/ 0 h 759636"/>
              <a:gd name="connsiteX0" fmla="*/ 0 w 2930695"/>
              <a:gd name="connsiteY0" fmla="*/ 0 h 659258"/>
              <a:gd name="connsiteX1" fmla="*/ 2930695 w 2930695"/>
              <a:gd name="connsiteY1" fmla="*/ 0 h 659258"/>
              <a:gd name="connsiteX2" fmla="*/ 1557041 w 2930695"/>
              <a:gd name="connsiteY2" fmla="*/ 565720 h 659258"/>
              <a:gd name="connsiteX3" fmla="*/ 704243 w 2930695"/>
              <a:gd name="connsiteY3" fmla="*/ 561230 h 659258"/>
              <a:gd name="connsiteX4" fmla="*/ 0 w 2930695"/>
              <a:gd name="connsiteY4" fmla="*/ 0 h 659258"/>
              <a:gd name="connsiteX0" fmla="*/ 0 w 2930695"/>
              <a:gd name="connsiteY0" fmla="*/ 0 h 659709"/>
              <a:gd name="connsiteX1" fmla="*/ 2930695 w 2930695"/>
              <a:gd name="connsiteY1" fmla="*/ 0 h 659709"/>
              <a:gd name="connsiteX2" fmla="*/ 1557041 w 2930695"/>
              <a:gd name="connsiteY2" fmla="*/ 565720 h 659709"/>
              <a:gd name="connsiteX3" fmla="*/ 739391 w 2930695"/>
              <a:gd name="connsiteY3" fmla="*/ 563932 h 659709"/>
              <a:gd name="connsiteX4" fmla="*/ 0 w 2930695"/>
              <a:gd name="connsiteY4" fmla="*/ 0 h 659709"/>
              <a:gd name="connsiteX0" fmla="*/ 0 w 2930695"/>
              <a:gd name="connsiteY0" fmla="*/ 0 h 736437"/>
              <a:gd name="connsiteX1" fmla="*/ 2930695 w 2930695"/>
              <a:gd name="connsiteY1" fmla="*/ 0 h 736437"/>
              <a:gd name="connsiteX2" fmla="*/ 1557041 w 2930695"/>
              <a:gd name="connsiteY2" fmla="*/ 565720 h 736437"/>
              <a:gd name="connsiteX3" fmla="*/ 739391 w 2930695"/>
              <a:gd name="connsiteY3" fmla="*/ 563932 h 736437"/>
              <a:gd name="connsiteX4" fmla="*/ 0 w 2930695"/>
              <a:gd name="connsiteY4" fmla="*/ 0 h 736437"/>
              <a:gd name="connsiteX0" fmla="*/ 0 w 2930695"/>
              <a:gd name="connsiteY0" fmla="*/ 0 h 736437"/>
              <a:gd name="connsiteX1" fmla="*/ 2930695 w 2930695"/>
              <a:gd name="connsiteY1" fmla="*/ 0 h 736437"/>
              <a:gd name="connsiteX2" fmla="*/ 1557041 w 2930695"/>
              <a:gd name="connsiteY2" fmla="*/ 565720 h 736437"/>
              <a:gd name="connsiteX3" fmla="*/ 739391 w 2930695"/>
              <a:gd name="connsiteY3" fmla="*/ 563932 h 736437"/>
              <a:gd name="connsiteX4" fmla="*/ 0 w 2930695"/>
              <a:gd name="connsiteY4" fmla="*/ 0 h 736437"/>
              <a:gd name="connsiteX0" fmla="*/ 0 w 2930695"/>
              <a:gd name="connsiteY0" fmla="*/ 0 h 761578"/>
              <a:gd name="connsiteX1" fmla="*/ 2930695 w 2930695"/>
              <a:gd name="connsiteY1" fmla="*/ 0 h 761578"/>
              <a:gd name="connsiteX2" fmla="*/ 1557041 w 2930695"/>
              <a:gd name="connsiteY2" fmla="*/ 565720 h 761578"/>
              <a:gd name="connsiteX3" fmla="*/ 739391 w 2930695"/>
              <a:gd name="connsiteY3" fmla="*/ 563932 h 761578"/>
              <a:gd name="connsiteX4" fmla="*/ 0 w 2930695"/>
              <a:gd name="connsiteY4" fmla="*/ 0 h 761578"/>
              <a:gd name="connsiteX0" fmla="*/ 0 w 2930695"/>
              <a:gd name="connsiteY0" fmla="*/ 0 h 938664"/>
              <a:gd name="connsiteX1" fmla="*/ 2930695 w 2930695"/>
              <a:gd name="connsiteY1" fmla="*/ 0 h 938664"/>
              <a:gd name="connsiteX2" fmla="*/ 1557041 w 2930695"/>
              <a:gd name="connsiteY2" fmla="*/ 565720 h 938664"/>
              <a:gd name="connsiteX3" fmla="*/ 640049 w 2930695"/>
              <a:gd name="connsiteY3" fmla="*/ 766159 h 938664"/>
              <a:gd name="connsiteX4" fmla="*/ 0 w 2930695"/>
              <a:gd name="connsiteY4" fmla="*/ 0 h 938664"/>
              <a:gd name="connsiteX0" fmla="*/ 0 w 2930695"/>
              <a:gd name="connsiteY0" fmla="*/ 0 h 938664"/>
              <a:gd name="connsiteX1" fmla="*/ 2930695 w 2930695"/>
              <a:gd name="connsiteY1" fmla="*/ 0 h 938664"/>
              <a:gd name="connsiteX2" fmla="*/ 1557041 w 2930695"/>
              <a:gd name="connsiteY2" fmla="*/ 565720 h 938664"/>
              <a:gd name="connsiteX3" fmla="*/ 640049 w 2930695"/>
              <a:gd name="connsiteY3" fmla="*/ 766159 h 938664"/>
              <a:gd name="connsiteX4" fmla="*/ 0 w 2930695"/>
              <a:gd name="connsiteY4" fmla="*/ 0 h 938664"/>
              <a:gd name="connsiteX0" fmla="*/ 0 w 2930695"/>
              <a:gd name="connsiteY0" fmla="*/ 0 h 939560"/>
              <a:gd name="connsiteX1" fmla="*/ 2930695 w 2930695"/>
              <a:gd name="connsiteY1" fmla="*/ 0 h 939560"/>
              <a:gd name="connsiteX2" fmla="*/ 1557041 w 2930695"/>
              <a:gd name="connsiteY2" fmla="*/ 565720 h 939560"/>
              <a:gd name="connsiteX3" fmla="*/ 640049 w 2930695"/>
              <a:gd name="connsiteY3" fmla="*/ 766159 h 939560"/>
              <a:gd name="connsiteX4" fmla="*/ 0 w 2930695"/>
              <a:gd name="connsiteY4" fmla="*/ 0 h 939560"/>
              <a:gd name="connsiteX0" fmla="*/ 0 w 2930695"/>
              <a:gd name="connsiteY0" fmla="*/ 0 h 940456"/>
              <a:gd name="connsiteX1" fmla="*/ 2930695 w 2930695"/>
              <a:gd name="connsiteY1" fmla="*/ 0 h 940456"/>
              <a:gd name="connsiteX2" fmla="*/ 1557041 w 2930695"/>
              <a:gd name="connsiteY2" fmla="*/ 565720 h 940456"/>
              <a:gd name="connsiteX3" fmla="*/ 640049 w 2930695"/>
              <a:gd name="connsiteY3" fmla="*/ 766159 h 940456"/>
              <a:gd name="connsiteX4" fmla="*/ 0 w 2930695"/>
              <a:gd name="connsiteY4" fmla="*/ 0 h 940456"/>
              <a:gd name="connsiteX0" fmla="*/ 0 w 2930695"/>
              <a:gd name="connsiteY0" fmla="*/ 0 h 1038147"/>
              <a:gd name="connsiteX1" fmla="*/ 2930695 w 2930695"/>
              <a:gd name="connsiteY1" fmla="*/ 0 h 1038147"/>
              <a:gd name="connsiteX2" fmla="*/ 1557041 w 2930695"/>
              <a:gd name="connsiteY2" fmla="*/ 565720 h 1038147"/>
              <a:gd name="connsiteX3" fmla="*/ 640049 w 2930695"/>
              <a:gd name="connsiteY3" fmla="*/ 766159 h 1038147"/>
              <a:gd name="connsiteX4" fmla="*/ 0 w 2930695"/>
              <a:gd name="connsiteY4" fmla="*/ 0 h 1038147"/>
              <a:gd name="connsiteX0" fmla="*/ 0 w 2930695"/>
              <a:gd name="connsiteY0" fmla="*/ 0 h 1038147"/>
              <a:gd name="connsiteX1" fmla="*/ 2930695 w 2930695"/>
              <a:gd name="connsiteY1" fmla="*/ 0 h 1038147"/>
              <a:gd name="connsiteX2" fmla="*/ 1557041 w 2930695"/>
              <a:gd name="connsiteY2" fmla="*/ 565720 h 1038147"/>
              <a:gd name="connsiteX3" fmla="*/ 640049 w 2930695"/>
              <a:gd name="connsiteY3" fmla="*/ 766159 h 1038147"/>
              <a:gd name="connsiteX4" fmla="*/ 0 w 2930695"/>
              <a:gd name="connsiteY4" fmla="*/ 0 h 1038147"/>
              <a:gd name="connsiteX0" fmla="*/ 0 w 2930695"/>
              <a:gd name="connsiteY0" fmla="*/ 0 h 1038147"/>
              <a:gd name="connsiteX1" fmla="*/ 2930695 w 2930695"/>
              <a:gd name="connsiteY1" fmla="*/ 0 h 1038147"/>
              <a:gd name="connsiteX2" fmla="*/ 1558781 w 2930695"/>
              <a:gd name="connsiteY2" fmla="*/ 546614 h 1038147"/>
              <a:gd name="connsiteX3" fmla="*/ 640049 w 2930695"/>
              <a:gd name="connsiteY3" fmla="*/ 766159 h 1038147"/>
              <a:gd name="connsiteX4" fmla="*/ 0 w 2930695"/>
              <a:gd name="connsiteY4" fmla="*/ 0 h 1038147"/>
              <a:gd name="connsiteX0" fmla="*/ 0 w 2930695"/>
              <a:gd name="connsiteY0" fmla="*/ 0 h 1038147"/>
              <a:gd name="connsiteX1" fmla="*/ 2930695 w 2930695"/>
              <a:gd name="connsiteY1" fmla="*/ 0 h 1038147"/>
              <a:gd name="connsiteX2" fmla="*/ 1558781 w 2930695"/>
              <a:gd name="connsiteY2" fmla="*/ 546614 h 1038147"/>
              <a:gd name="connsiteX3" fmla="*/ 640049 w 2930695"/>
              <a:gd name="connsiteY3" fmla="*/ 766159 h 1038147"/>
              <a:gd name="connsiteX4" fmla="*/ 0 w 2930695"/>
              <a:gd name="connsiteY4" fmla="*/ 0 h 1038147"/>
              <a:gd name="connsiteX0" fmla="*/ 0 w 2930695"/>
              <a:gd name="connsiteY0" fmla="*/ 0 h 1012609"/>
              <a:gd name="connsiteX1" fmla="*/ 2930695 w 2930695"/>
              <a:gd name="connsiteY1" fmla="*/ 0 h 1012609"/>
              <a:gd name="connsiteX2" fmla="*/ 1558781 w 2930695"/>
              <a:gd name="connsiteY2" fmla="*/ 546614 h 1012609"/>
              <a:gd name="connsiteX3" fmla="*/ 640049 w 2930695"/>
              <a:gd name="connsiteY3" fmla="*/ 766159 h 1012609"/>
              <a:gd name="connsiteX4" fmla="*/ 0 w 2930695"/>
              <a:gd name="connsiteY4" fmla="*/ 0 h 1012609"/>
              <a:gd name="connsiteX0" fmla="*/ 0 w 2930695"/>
              <a:gd name="connsiteY0" fmla="*/ 0 h 1019615"/>
              <a:gd name="connsiteX1" fmla="*/ 2930695 w 2930695"/>
              <a:gd name="connsiteY1" fmla="*/ 0 h 1019615"/>
              <a:gd name="connsiteX2" fmla="*/ 1558781 w 2930695"/>
              <a:gd name="connsiteY2" fmla="*/ 546614 h 1019615"/>
              <a:gd name="connsiteX3" fmla="*/ 609196 w 2930695"/>
              <a:gd name="connsiteY3" fmla="*/ 773165 h 1019615"/>
              <a:gd name="connsiteX4" fmla="*/ 0 w 2930695"/>
              <a:gd name="connsiteY4" fmla="*/ 0 h 1019615"/>
              <a:gd name="connsiteX0" fmla="*/ 0 w 2930695"/>
              <a:gd name="connsiteY0" fmla="*/ 0 h 1019615"/>
              <a:gd name="connsiteX1" fmla="*/ 2930695 w 2930695"/>
              <a:gd name="connsiteY1" fmla="*/ 0 h 1019615"/>
              <a:gd name="connsiteX2" fmla="*/ 1558781 w 2930695"/>
              <a:gd name="connsiteY2" fmla="*/ 546614 h 1019615"/>
              <a:gd name="connsiteX3" fmla="*/ 609196 w 2930695"/>
              <a:gd name="connsiteY3" fmla="*/ 773165 h 1019615"/>
              <a:gd name="connsiteX4" fmla="*/ 0 w 2930695"/>
              <a:gd name="connsiteY4" fmla="*/ 0 h 1019615"/>
              <a:gd name="connsiteX0" fmla="*/ 0 w 2930695"/>
              <a:gd name="connsiteY0" fmla="*/ 0 h 1019615"/>
              <a:gd name="connsiteX1" fmla="*/ 2930695 w 2930695"/>
              <a:gd name="connsiteY1" fmla="*/ 0 h 1019615"/>
              <a:gd name="connsiteX2" fmla="*/ 1542035 w 2930695"/>
              <a:gd name="connsiteY2" fmla="*/ 592680 h 1019615"/>
              <a:gd name="connsiteX3" fmla="*/ 609196 w 2930695"/>
              <a:gd name="connsiteY3" fmla="*/ 773165 h 1019615"/>
              <a:gd name="connsiteX4" fmla="*/ 0 w 2930695"/>
              <a:gd name="connsiteY4" fmla="*/ 0 h 1019615"/>
              <a:gd name="connsiteX0" fmla="*/ 0 w 2930695"/>
              <a:gd name="connsiteY0" fmla="*/ 0 h 1019615"/>
              <a:gd name="connsiteX1" fmla="*/ 2930695 w 2930695"/>
              <a:gd name="connsiteY1" fmla="*/ 0 h 1019615"/>
              <a:gd name="connsiteX2" fmla="*/ 1542035 w 2930695"/>
              <a:gd name="connsiteY2" fmla="*/ 592680 h 1019615"/>
              <a:gd name="connsiteX3" fmla="*/ 609196 w 2930695"/>
              <a:gd name="connsiteY3" fmla="*/ 773165 h 1019615"/>
              <a:gd name="connsiteX4" fmla="*/ 0 w 2930695"/>
              <a:gd name="connsiteY4" fmla="*/ 0 h 1019615"/>
              <a:gd name="connsiteX0" fmla="*/ 0 w 2930695"/>
              <a:gd name="connsiteY0" fmla="*/ 0 h 1019615"/>
              <a:gd name="connsiteX1" fmla="*/ 2930695 w 2930695"/>
              <a:gd name="connsiteY1" fmla="*/ 0 h 1019615"/>
              <a:gd name="connsiteX2" fmla="*/ 1542035 w 2930695"/>
              <a:gd name="connsiteY2" fmla="*/ 592680 h 1019615"/>
              <a:gd name="connsiteX3" fmla="*/ 609196 w 2930695"/>
              <a:gd name="connsiteY3" fmla="*/ 773165 h 1019615"/>
              <a:gd name="connsiteX4" fmla="*/ 0 w 2930695"/>
              <a:gd name="connsiteY4" fmla="*/ 0 h 1019615"/>
              <a:gd name="connsiteX0" fmla="*/ 0 w 2987052"/>
              <a:gd name="connsiteY0" fmla="*/ 1861 h 1021476"/>
              <a:gd name="connsiteX1" fmla="*/ 2987052 w 2987052"/>
              <a:gd name="connsiteY1" fmla="*/ 0 h 1021476"/>
              <a:gd name="connsiteX2" fmla="*/ 1542035 w 2987052"/>
              <a:gd name="connsiteY2" fmla="*/ 594541 h 1021476"/>
              <a:gd name="connsiteX3" fmla="*/ 609196 w 2987052"/>
              <a:gd name="connsiteY3" fmla="*/ 775026 h 1021476"/>
              <a:gd name="connsiteX4" fmla="*/ 0 w 2987052"/>
              <a:gd name="connsiteY4" fmla="*/ 1861 h 1021476"/>
              <a:gd name="connsiteX0" fmla="*/ 0 w 2987052"/>
              <a:gd name="connsiteY0" fmla="*/ 1861 h 1021476"/>
              <a:gd name="connsiteX1" fmla="*/ 2987052 w 2987052"/>
              <a:gd name="connsiteY1" fmla="*/ 0 h 1021476"/>
              <a:gd name="connsiteX2" fmla="*/ 1542035 w 2987052"/>
              <a:gd name="connsiteY2" fmla="*/ 594541 h 1021476"/>
              <a:gd name="connsiteX3" fmla="*/ 609196 w 2987052"/>
              <a:gd name="connsiteY3" fmla="*/ 775026 h 1021476"/>
              <a:gd name="connsiteX4" fmla="*/ 0 w 2987052"/>
              <a:gd name="connsiteY4" fmla="*/ 1861 h 1021476"/>
              <a:gd name="connsiteX0" fmla="*/ 0 w 2987052"/>
              <a:gd name="connsiteY0" fmla="*/ 1861 h 1021476"/>
              <a:gd name="connsiteX1" fmla="*/ 2987052 w 2987052"/>
              <a:gd name="connsiteY1" fmla="*/ 0 h 1021476"/>
              <a:gd name="connsiteX2" fmla="*/ 1542035 w 2987052"/>
              <a:gd name="connsiteY2" fmla="*/ 594541 h 1021476"/>
              <a:gd name="connsiteX3" fmla="*/ 609196 w 2987052"/>
              <a:gd name="connsiteY3" fmla="*/ 775026 h 1021476"/>
              <a:gd name="connsiteX4" fmla="*/ 0 w 2987052"/>
              <a:gd name="connsiteY4" fmla="*/ 1861 h 1021476"/>
              <a:gd name="connsiteX0" fmla="*/ 0 w 2987052"/>
              <a:gd name="connsiteY0" fmla="*/ 1861 h 1021476"/>
              <a:gd name="connsiteX1" fmla="*/ 2987052 w 2987052"/>
              <a:gd name="connsiteY1" fmla="*/ 0 h 1021476"/>
              <a:gd name="connsiteX2" fmla="*/ 1542035 w 2987052"/>
              <a:gd name="connsiteY2" fmla="*/ 594541 h 1021476"/>
              <a:gd name="connsiteX3" fmla="*/ 609196 w 2987052"/>
              <a:gd name="connsiteY3" fmla="*/ 775026 h 1021476"/>
              <a:gd name="connsiteX4" fmla="*/ 0 w 2987052"/>
              <a:gd name="connsiteY4" fmla="*/ 1861 h 1021476"/>
              <a:gd name="connsiteX0" fmla="*/ 0 w 2987052"/>
              <a:gd name="connsiteY0" fmla="*/ 1861 h 989277"/>
              <a:gd name="connsiteX1" fmla="*/ 2987052 w 2987052"/>
              <a:gd name="connsiteY1" fmla="*/ 0 h 989277"/>
              <a:gd name="connsiteX2" fmla="*/ 1542035 w 2987052"/>
              <a:gd name="connsiteY2" fmla="*/ 594541 h 989277"/>
              <a:gd name="connsiteX3" fmla="*/ 609196 w 2987052"/>
              <a:gd name="connsiteY3" fmla="*/ 775026 h 989277"/>
              <a:gd name="connsiteX4" fmla="*/ 0 w 2987052"/>
              <a:gd name="connsiteY4" fmla="*/ 1861 h 989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7052" h="989277">
                <a:moveTo>
                  <a:pt x="0" y="1861"/>
                </a:moveTo>
                <a:lnTo>
                  <a:pt x="2987052" y="0"/>
                </a:lnTo>
                <a:cubicBezTo>
                  <a:pt x="2259403" y="231765"/>
                  <a:pt x="1909957" y="389861"/>
                  <a:pt x="1542035" y="594541"/>
                </a:cubicBezTo>
                <a:cubicBezTo>
                  <a:pt x="1174113" y="799221"/>
                  <a:pt x="890611" y="989277"/>
                  <a:pt x="609196" y="775026"/>
                </a:cubicBezTo>
                <a:cubicBezTo>
                  <a:pt x="403393" y="600729"/>
                  <a:pt x="230262" y="329225"/>
                  <a:pt x="0" y="1861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7800000"/>
            </a:lightRig>
          </a:scene3d>
          <a:sp3d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Freeform 14"/>
          <p:cNvSpPr/>
          <p:nvPr/>
        </p:nvSpPr>
        <p:spPr bwMode="ltGray">
          <a:xfrm flipH="1" flipV="1">
            <a:off x="0" y="4779980"/>
            <a:ext cx="940525" cy="2062054"/>
          </a:xfrm>
          <a:custGeom>
            <a:avLst/>
            <a:gdLst>
              <a:gd name="connsiteX0" fmla="*/ 554276 w 560540"/>
              <a:gd name="connsiteY0" fmla="*/ 0 h 1869510"/>
              <a:gd name="connsiteX1" fmla="*/ 560540 w 560540"/>
              <a:gd name="connsiteY1" fmla="*/ 1869510 h 1869510"/>
              <a:gd name="connsiteX2" fmla="*/ 0 w 560540"/>
              <a:gd name="connsiteY2" fmla="*/ 1168052 h 1869510"/>
              <a:gd name="connsiteX3" fmla="*/ 6263 w 560540"/>
              <a:gd name="connsiteY3" fmla="*/ 466595 h 1869510"/>
              <a:gd name="connsiteX4" fmla="*/ 554276 w 56054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  <a:gd name="connsiteX0" fmla="*/ 799654 w 802959"/>
              <a:gd name="connsiteY0" fmla="*/ 0 h 1938933"/>
              <a:gd name="connsiteX1" fmla="*/ 802959 w 802959"/>
              <a:gd name="connsiteY1" fmla="*/ 1938933 h 1938933"/>
              <a:gd name="connsiteX2" fmla="*/ 245378 w 802959"/>
              <a:gd name="connsiteY2" fmla="*/ 1168052 h 1938933"/>
              <a:gd name="connsiteX3" fmla="*/ 288894 w 802959"/>
              <a:gd name="connsiteY3" fmla="*/ 488988 h 1938933"/>
              <a:gd name="connsiteX4" fmla="*/ 799654 w 802959"/>
              <a:gd name="connsiteY4" fmla="*/ 0 h 1938933"/>
              <a:gd name="connsiteX0" fmla="*/ 799653 w 802958"/>
              <a:gd name="connsiteY0" fmla="*/ 0 h 1938933"/>
              <a:gd name="connsiteX1" fmla="*/ 802958 w 802958"/>
              <a:gd name="connsiteY1" fmla="*/ 1938933 h 1938933"/>
              <a:gd name="connsiteX2" fmla="*/ 245377 w 802958"/>
              <a:gd name="connsiteY2" fmla="*/ 1168052 h 1938933"/>
              <a:gd name="connsiteX3" fmla="*/ 288893 w 802958"/>
              <a:gd name="connsiteY3" fmla="*/ 488988 h 1938933"/>
              <a:gd name="connsiteX4" fmla="*/ 799653 w 802958"/>
              <a:gd name="connsiteY4" fmla="*/ 0 h 1938933"/>
              <a:gd name="connsiteX0" fmla="*/ 799653 w 802958"/>
              <a:gd name="connsiteY0" fmla="*/ 0 h 1938933"/>
              <a:gd name="connsiteX1" fmla="*/ 802958 w 802958"/>
              <a:gd name="connsiteY1" fmla="*/ 1938933 h 1938933"/>
              <a:gd name="connsiteX2" fmla="*/ 219704 w 802958"/>
              <a:gd name="connsiteY2" fmla="*/ 1204545 h 1938933"/>
              <a:gd name="connsiteX3" fmla="*/ 288893 w 802958"/>
              <a:gd name="connsiteY3" fmla="*/ 488988 h 1938933"/>
              <a:gd name="connsiteX4" fmla="*/ 799653 w 802958"/>
              <a:gd name="connsiteY4" fmla="*/ 0 h 1938933"/>
              <a:gd name="connsiteX0" fmla="*/ 799653 w 802958"/>
              <a:gd name="connsiteY0" fmla="*/ 0 h 1938933"/>
              <a:gd name="connsiteX1" fmla="*/ 802958 w 802958"/>
              <a:gd name="connsiteY1" fmla="*/ 1938933 h 1938933"/>
              <a:gd name="connsiteX2" fmla="*/ 219704 w 802958"/>
              <a:gd name="connsiteY2" fmla="*/ 1204545 h 1938933"/>
              <a:gd name="connsiteX3" fmla="*/ 288893 w 802958"/>
              <a:gd name="connsiteY3" fmla="*/ 488988 h 1938933"/>
              <a:gd name="connsiteX4" fmla="*/ 799653 w 802958"/>
              <a:gd name="connsiteY4" fmla="*/ 0 h 1938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958" h="1938933">
                <a:moveTo>
                  <a:pt x="799653" y="0"/>
                </a:moveTo>
                <a:cubicBezTo>
                  <a:pt x="800755" y="646311"/>
                  <a:pt x="801856" y="1292622"/>
                  <a:pt x="802958" y="1938933"/>
                </a:cubicBezTo>
                <a:cubicBezTo>
                  <a:pt x="630685" y="1667017"/>
                  <a:pt x="406551" y="1438364"/>
                  <a:pt x="219704" y="1204545"/>
                </a:cubicBezTo>
                <a:cubicBezTo>
                  <a:pt x="113483" y="1073729"/>
                  <a:pt x="0" y="790170"/>
                  <a:pt x="288893" y="488988"/>
                </a:cubicBezTo>
                <a:cubicBezTo>
                  <a:pt x="459146" y="325992"/>
                  <a:pt x="566272" y="205579"/>
                  <a:pt x="799653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81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10800000"/>
            </a:lightRig>
          </a:scene3d>
          <a:sp3d extrusionH="76200"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8512" y="996696"/>
            <a:ext cx="4096512" cy="4297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2560" y="996696"/>
            <a:ext cx="5900928" cy="505663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8512" y="1499616"/>
            <a:ext cx="4108704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7990E-BA60-48F7-BF2C-08C48E8CB38E}" type="datetime1">
              <a:rPr lang="ko-KR" altLang="en-US" smtClean="0"/>
              <a:t>2019-07-13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C055-7752-493D-9F19-E23BBEC8A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89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ltGray">
          <a:xfrm>
            <a:off x="9631680" y="5411"/>
            <a:ext cx="2569187" cy="5929045"/>
          </a:xfrm>
          <a:custGeom>
            <a:avLst/>
            <a:gdLst>
              <a:gd name="connsiteX0" fmla="*/ 609600 w 1676400"/>
              <a:gd name="connsiteY0" fmla="*/ 0 h 5915025"/>
              <a:gd name="connsiteX1" fmla="*/ 0 w 1676400"/>
              <a:gd name="connsiteY1" fmla="*/ 714375 h 5915025"/>
              <a:gd name="connsiteX2" fmla="*/ 19050 w 1676400"/>
              <a:gd name="connsiteY2" fmla="*/ 1438275 h 5915025"/>
              <a:gd name="connsiteX3" fmla="*/ 971550 w 1676400"/>
              <a:gd name="connsiteY3" fmla="*/ 3086100 h 5915025"/>
              <a:gd name="connsiteX4" fmla="*/ 733425 w 1676400"/>
              <a:gd name="connsiteY4" fmla="*/ 4514850 h 5915025"/>
              <a:gd name="connsiteX5" fmla="*/ 1666875 w 1676400"/>
              <a:gd name="connsiteY5" fmla="*/ 5915025 h 5915025"/>
              <a:gd name="connsiteX6" fmla="*/ 1676400 w 1676400"/>
              <a:gd name="connsiteY6" fmla="*/ 0 h 5915025"/>
              <a:gd name="connsiteX7" fmla="*/ 609600 w 1676400"/>
              <a:gd name="connsiteY7" fmla="*/ 0 h 5915025"/>
              <a:gd name="connsiteX0" fmla="*/ 752475 w 1819275"/>
              <a:gd name="connsiteY0" fmla="*/ 0 h 5915025"/>
              <a:gd name="connsiteX1" fmla="*/ 142875 w 1819275"/>
              <a:gd name="connsiteY1" fmla="*/ 714375 h 5915025"/>
              <a:gd name="connsiteX2" fmla="*/ 161925 w 1819275"/>
              <a:gd name="connsiteY2" fmla="*/ 1438275 h 5915025"/>
              <a:gd name="connsiteX3" fmla="*/ 1114425 w 1819275"/>
              <a:gd name="connsiteY3" fmla="*/ 3086100 h 5915025"/>
              <a:gd name="connsiteX4" fmla="*/ 876300 w 1819275"/>
              <a:gd name="connsiteY4" fmla="*/ 4514850 h 5915025"/>
              <a:gd name="connsiteX5" fmla="*/ 1809750 w 1819275"/>
              <a:gd name="connsiteY5" fmla="*/ 5915025 h 5915025"/>
              <a:gd name="connsiteX6" fmla="*/ 1819275 w 1819275"/>
              <a:gd name="connsiteY6" fmla="*/ 0 h 5915025"/>
              <a:gd name="connsiteX7" fmla="*/ 752475 w 1819275"/>
              <a:gd name="connsiteY7" fmla="*/ 0 h 5915025"/>
              <a:gd name="connsiteX0" fmla="*/ 752475 w 1819275"/>
              <a:gd name="connsiteY0" fmla="*/ 0 h 5915025"/>
              <a:gd name="connsiteX1" fmla="*/ 142875 w 1819275"/>
              <a:gd name="connsiteY1" fmla="*/ 714375 h 5915025"/>
              <a:gd name="connsiteX2" fmla="*/ 161925 w 1819275"/>
              <a:gd name="connsiteY2" fmla="*/ 1438275 h 5915025"/>
              <a:gd name="connsiteX3" fmla="*/ 1114425 w 1819275"/>
              <a:gd name="connsiteY3" fmla="*/ 3086100 h 5915025"/>
              <a:gd name="connsiteX4" fmla="*/ 876300 w 1819275"/>
              <a:gd name="connsiteY4" fmla="*/ 4514850 h 5915025"/>
              <a:gd name="connsiteX5" fmla="*/ 1809750 w 1819275"/>
              <a:gd name="connsiteY5" fmla="*/ 5915025 h 5915025"/>
              <a:gd name="connsiteX6" fmla="*/ 1819275 w 1819275"/>
              <a:gd name="connsiteY6" fmla="*/ 0 h 5915025"/>
              <a:gd name="connsiteX7" fmla="*/ 752475 w 1819275"/>
              <a:gd name="connsiteY7" fmla="*/ 0 h 5915025"/>
              <a:gd name="connsiteX0" fmla="*/ 752475 w 1819275"/>
              <a:gd name="connsiteY0" fmla="*/ 0 h 6667500"/>
              <a:gd name="connsiteX1" fmla="*/ 142875 w 1819275"/>
              <a:gd name="connsiteY1" fmla="*/ 714375 h 6667500"/>
              <a:gd name="connsiteX2" fmla="*/ 161925 w 1819275"/>
              <a:gd name="connsiteY2" fmla="*/ 1438275 h 6667500"/>
              <a:gd name="connsiteX3" fmla="*/ 1114425 w 1819275"/>
              <a:gd name="connsiteY3" fmla="*/ 3086100 h 6667500"/>
              <a:gd name="connsiteX4" fmla="*/ 876300 w 1819275"/>
              <a:gd name="connsiteY4" fmla="*/ 4514850 h 6667500"/>
              <a:gd name="connsiteX5" fmla="*/ 1809750 w 1819275"/>
              <a:gd name="connsiteY5" fmla="*/ 5915025 h 6667500"/>
              <a:gd name="connsiteX6" fmla="*/ 1819275 w 1819275"/>
              <a:gd name="connsiteY6" fmla="*/ 0 h 6667500"/>
              <a:gd name="connsiteX7" fmla="*/ 752475 w 1819275"/>
              <a:gd name="connsiteY7" fmla="*/ 0 h 6667500"/>
              <a:gd name="connsiteX0" fmla="*/ 752475 w 1819275"/>
              <a:gd name="connsiteY0" fmla="*/ 0 h 6648220"/>
              <a:gd name="connsiteX1" fmla="*/ 142875 w 1819275"/>
              <a:gd name="connsiteY1" fmla="*/ 714375 h 6648220"/>
              <a:gd name="connsiteX2" fmla="*/ 161925 w 1819275"/>
              <a:gd name="connsiteY2" fmla="*/ 1438275 h 6648220"/>
              <a:gd name="connsiteX3" fmla="*/ 1114425 w 1819275"/>
              <a:gd name="connsiteY3" fmla="*/ 3086100 h 6648220"/>
              <a:gd name="connsiteX4" fmla="*/ 876300 w 1819275"/>
              <a:gd name="connsiteY4" fmla="*/ 4514850 h 6648220"/>
              <a:gd name="connsiteX5" fmla="*/ 1815258 w 1819275"/>
              <a:gd name="connsiteY5" fmla="*/ 5895745 h 6648220"/>
              <a:gd name="connsiteX6" fmla="*/ 1819275 w 1819275"/>
              <a:gd name="connsiteY6" fmla="*/ 0 h 6648220"/>
              <a:gd name="connsiteX7" fmla="*/ 752475 w 1819275"/>
              <a:gd name="connsiteY7" fmla="*/ 0 h 6648220"/>
              <a:gd name="connsiteX0" fmla="*/ 752475 w 1819275"/>
              <a:gd name="connsiteY0" fmla="*/ 0 h 6705140"/>
              <a:gd name="connsiteX1" fmla="*/ 142875 w 1819275"/>
              <a:gd name="connsiteY1" fmla="*/ 714375 h 6705140"/>
              <a:gd name="connsiteX2" fmla="*/ 161925 w 1819275"/>
              <a:gd name="connsiteY2" fmla="*/ 1438275 h 6705140"/>
              <a:gd name="connsiteX3" fmla="*/ 1114425 w 1819275"/>
              <a:gd name="connsiteY3" fmla="*/ 3086100 h 6705140"/>
              <a:gd name="connsiteX4" fmla="*/ 876300 w 1819275"/>
              <a:gd name="connsiteY4" fmla="*/ 4514850 h 6705140"/>
              <a:gd name="connsiteX5" fmla="*/ 1809750 w 1819275"/>
              <a:gd name="connsiteY5" fmla="*/ 5952665 h 6705140"/>
              <a:gd name="connsiteX6" fmla="*/ 1819275 w 1819275"/>
              <a:gd name="connsiteY6" fmla="*/ 0 h 6705140"/>
              <a:gd name="connsiteX7" fmla="*/ 752475 w 1819275"/>
              <a:gd name="connsiteY7" fmla="*/ 0 h 6705140"/>
              <a:gd name="connsiteX0" fmla="*/ 752475 w 1819275"/>
              <a:gd name="connsiteY0" fmla="*/ 0 h 5952665"/>
              <a:gd name="connsiteX1" fmla="*/ 142875 w 1819275"/>
              <a:gd name="connsiteY1" fmla="*/ 714375 h 5952665"/>
              <a:gd name="connsiteX2" fmla="*/ 161925 w 1819275"/>
              <a:gd name="connsiteY2" fmla="*/ 1438275 h 5952665"/>
              <a:gd name="connsiteX3" fmla="*/ 1114425 w 1819275"/>
              <a:gd name="connsiteY3" fmla="*/ 3086100 h 5952665"/>
              <a:gd name="connsiteX4" fmla="*/ 876300 w 1819275"/>
              <a:gd name="connsiteY4" fmla="*/ 4514850 h 5952665"/>
              <a:gd name="connsiteX5" fmla="*/ 1809750 w 1819275"/>
              <a:gd name="connsiteY5" fmla="*/ 5952665 h 5952665"/>
              <a:gd name="connsiteX6" fmla="*/ 1819275 w 1819275"/>
              <a:gd name="connsiteY6" fmla="*/ 0 h 5952665"/>
              <a:gd name="connsiteX7" fmla="*/ 752475 w 1819275"/>
              <a:gd name="connsiteY7" fmla="*/ 0 h 5952665"/>
              <a:gd name="connsiteX0" fmla="*/ 752475 w 1819275"/>
              <a:gd name="connsiteY0" fmla="*/ 0 h 5922369"/>
              <a:gd name="connsiteX1" fmla="*/ 142875 w 1819275"/>
              <a:gd name="connsiteY1" fmla="*/ 714375 h 5922369"/>
              <a:gd name="connsiteX2" fmla="*/ 161925 w 1819275"/>
              <a:gd name="connsiteY2" fmla="*/ 1438275 h 5922369"/>
              <a:gd name="connsiteX3" fmla="*/ 1114425 w 1819275"/>
              <a:gd name="connsiteY3" fmla="*/ 3086100 h 5922369"/>
              <a:gd name="connsiteX4" fmla="*/ 876300 w 1819275"/>
              <a:gd name="connsiteY4" fmla="*/ 4514850 h 5922369"/>
              <a:gd name="connsiteX5" fmla="*/ 1804242 w 1819275"/>
              <a:gd name="connsiteY5" fmla="*/ 5922369 h 5922369"/>
              <a:gd name="connsiteX6" fmla="*/ 1819275 w 1819275"/>
              <a:gd name="connsiteY6" fmla="*/ 0 h 5922369"/>
              <a:gd name="connsiteX7" fmla="*/ 752475 w 1819275"/>
              <a:gd name="connsiteY7" fmla="*/ 0 h 5922369"/>
              <a:gd name="connsiteX0" fmla="*/ 752934 w 1819734"/>
              <a:gd name="connsiteY0" fmla="*/ 0 h 5922369"/>
              <a:gd name="connsiteX1" fmla="*/ 143334 w 1819734"/>
              <a:gd name="connsiteY1" fmla="*/ 714375 h 5922369"/>
              <a:gd name="connsiteX2" fmla="*/ 162384 w 1819734"/>
              <a:gd name="connsiteY2" fmla="*/ 1438275 h 5922369"/>
              <a:gd name="connsiteX3" fmla="*/ 1117638 w 1819734"/>
              <a:gd name="connsiteY3" fmla="*/ 3392736 h 5922369"/>
              <a:gd name="connsiteX4" fmla="*/ 876759 w 1819734"/>
              <a:gd name="connsiteY4" fmla="*/ 4514850 h 5922369"/>
              <a:gd name="connsiteX5" fmla="*/ 1804701 w 1819734"/>
              <a:gd name="connsiteY5" fmla="*/ 5922369 h 5922369"/>
              <a:gd name="connsiteX6" fmla="*/ 1819734 w 1819734"/>
              <a:gd name="connsiteY6" fmla="*/ 0 h 5922369"/>
              <a:gd name="connsiteX7" fmla="*/ 752934 w 1819734"/>
              <a:gd name="connsiteY7" fmla="*/ 0 h 5922369"/>
              <a:gd name="connsiteX0" fmla="*/ 755688 w 1822488"/>
              <a:gd name="connsiteY0" fmla="*/ 0 h 5922369"/>
              <a:gd name="connsiteX1" fmla="*/ 146088 w 1822488"/>
              <a:gd name="connsiteY1" fmla="*/ 714375 h 5922369"/>
              <a:gd name="connsiteX2" fmla="*/ 165138 w 1822488"/>
              <a:gd name="connsiteY2" fmla="*/ 1438275 h 5922369"/>
              <a:gd name="connsiteX3" fmla="*/ 1136917 w 1822488"/>
              <a:gd name="connsiteY3" fmla="*/ 3389982 h 5922369"/>
              <a:gd name="connsiteX4" fmla="*/ 879513 w 1822488"/>
              <a:gd name="connsiteY4" fmla="*/ 4514850 h 5922369"/>
              <a:gd name="connsiteX5" fmla="*/ 1807455 w 1822488"/>
              <a:gd name="connsiteY5" fmla="*/ 5922369 h 5922369"/>
              <a:gd name="connsiteX6" fmla="*/ 1822488 w 1822488"/>
              <a:gd name="connsiteY6" fmla="*/ 0 h 5922369"/>
              <a:gd name="connsiteX7" fmla="*/ 755688 w 1822488"/>
              <a:gd name="connsiteY7" fmla="*/ 0 h 5922369"/>
              <a:gd name="connsiteX0" fmla="*/ 755688 w 1822488"/>
              <a:gd name="connsiteY0" fmla="*/ 0 h 5922369"/>
              <a:gd name="connsiteX1" fmla="*/ 146088 w 1822488"/>
              <a:gd name="connsiteY1" fmla="*/ 714375 h 5922369"/>
              <a:gd name="connsiteX2" fmla="*/ 165138 w 1822488"/>
              <a:gd name="connsiteY2" fmla="*/ 1438275 h 5922369"/>
              <a:gd name="connsiteX3" fmla="*/ 1136917 w 1822488"/>
              <a:gd name="connsiteY3" fmla="*/ 3389982 h 5922369"/>
              <a:gd name="connsiteX4" fmla="*/ 879513 w 1822488"/>
              <a:gd name="connsiteY4" fmla="*/ 4514850 h 5922369"/>
              <a:gd name="connsiteX5" fmla="*/ 1807455 w 1822488"/>
              <a:gd name="connsiteY5" fmla="*/ 5922369 h 5922369"/>
              <a:gd name="connsiteX6" fmla="*/ 1822488 w 1822488"/>
              <a:gd name="connsiteY6" fmla="*/ 0 h 5922369"/>
              <a:gd name="connsiteX7" fmla="*/ 755688 w 1822488"/>
              <a:gd name="connsiteY7" fmla="*/ 0 h 5922369"/>
              <a:gd name="connsiteX0" fmla="*/ 755688 w 1822488"/>
              <a:gd name="connsiteY0" fmla="*/ 0 h 5922369"/>
              <a:gd name="connsiteX1" fmla="*/ 146088 w 1822488"/>
              <a:gd name="connsiteY1" fmla="*/ 714375 h 5922369"/>
              <a:gd name="connsiteX2" fmla="*/ 165138 w 1822488"/>
              <a:gd name="connsiteY2" fmla="*/ 1438275 h 5922369"/>
              <a:gd name="connsiteX3" fmla="*/ 1136917 w 1822488"/>
              <a:gd name="connsiteY3" fmla="*/ 3389982 h 5922369"/>
              <a:gd name="connsiteX4" fmla="*/ 879513 w 1822488"/>
              <a:gd name="connsiteY4" fmla="*/ 4514850 h 5922369"/>
              <a:gd name="connsiteX5" fmla="*/ 1807455 w 1822488"/>
              <a:gd name="connsiteY5" fmla="*/ 5922369 h 5922369"/>
              <a:gd name="connsiteX6" fmla="*/ 1822488 w 1822488"/>
              <a:gd name="connsiteY6" fmla="*/ 0 h 5922369"/>
              <a:gd name="connsiteX7" fmla="*/ 755688 w 1822488"/>
              <a:gd name="connsiteY7" fmla="*/ 0 h 5922369"/>
              <a:gd name="connsiteX0" fmla="*/ 755688 w 1822488"/>
              <a:gd name="connsiteY0" fmla="*/ 0 h 5922369"/>
              <a:gd name="connsiteX1" fmla="*/ 146088 w 1822488"/>
              <a:gd name="connsiteY1" fmla="*/ 714375 h 5922369"/>
              <a:gd name="connsiteX2" fmla="*/ 165138 w 1822488"/>
              <a:gd name="connsiteY2" fmla="*/ 1438275 h 5922369"/>
              <a:gd name="connsiteX3" fmla="*/ 1136917 w 1822488"/>
              <a:gd name="connsiteY3" fmla="*/ 3389982 h 5922369"/>
              <a:gd name="connsiteX4" fmla="*/ 879513 w 1822488"/>
              <a:gd name="connsiteY4" fmla="*/ 4514850 h 5922369"/>
              <a:gd name="connsiteX5" fmla="*/ 1807455 w 1822488"/>
              <a:gd name="connsiteY5" fmla="*/ 5922369 h 5922369"/>
              <a:gd name="connsiteX6" fmla="*/ 1822488 w 1822488"/>
              <a:gd name="connsiteY6" fmla="*/ 0 h 5922369"/>
              <a:gd name="connsiteX7" fmla="*/ 755688 w 1822488"/>
              <a:gd name="connsiteY7" fmla="*/ 0 h 5922369"/>
              <a:gd name="connsiteX0" fmla="*/ 896153 w 1962953"/>
              <a:gd name="connsiteY0" fmla="*/ 0 h 5922369"/>
              <a:gd name="connsiteX1" fmla="*/ 286553 w 1962953"/>
              <a:gd name="connsiteY1" fmla="*/ 714375 h 5922369"/>
              <a:gd name="connsiteX2" fmla="*/ 305603 w 1962953"/>
              <a:gd name="connsiteY2" fmla="*/ 1438275 h 5922369"/>
              <a:gd name="connsiteX3" fmla="*/ 1277382 w 1962953"/>
              <a:gd name="connsiteY3" fmla="*/ 3389982 h 5922369"/>
              <a:gd name="connsiteX4" fmla="*/ 1019978 w 1962953"/>
              <a:gd name="connsiteY4" fmla="*/ 4514850 h 5922369"/>
              <a:gd name="connsiteX5" fmla="*/ 1947920 w 1962953"/>
              <a:gd name="connsiteY5" fmla="*/ 5922369 h 5922369"/>
              <a:gd name="connsiteX6" fmla="*/ 1962953 w 1962953"/>
              <a:gd name="connsiteY6" fmla="*/ 0 h 5922369"/>
              <a:gd name="connsiteX7" fmla="*/ 896153 w 1962953"/>
              <a:gd name="connsiteY7" fmla="*/ 0 h 5922369"/>
              <a:gd name="connsiteX0" fmla="*/ 896153 w 1962953"/>
              <a:gd name="connsiteY0" fmla="*/ 0 h 5922369"/>
              <a:gd name="connsiteX1" fmla="*/ 286553 w 1962953"/>
              <a:gd name="connsiteY1" fmla="*/ 714375 h 5922369"/>
              <a:gd name="connsiteX2" fmla="*/ 305603 w 1962953"/>
              <a:gd name="connsiteY2" fmla="*/ 1438275 h 5922369"/>
              <a:gd name="connsiteX3" fmla="*/ 1277382 w 1962953"/>
              <a:gd name="connsiteY3" fmla="*/ 3389982 h 5922369"/>
              <a:gd name="connsiteX4" fmla="*/ 1019978 w 1962953"/>
              <a:gd name="connsiteY4" fmla="*/ 4514850 h 5922369"/>
              <a:gd name="connsiteX5" fmla="*/ 1947920 w 1962953"/>
              <a:gd name="connsiteY5" fmla="*/ 5922369 h 5922369"/>
              <a:gd name="connsiteX6" fmla="*/ 1962953 w 1962953"/>
              <a:gd name="connsiteY6" fmla="*/ 0 h 5922369"/>
              <a:gd name="connsiteX7" fmla="*/ 896153 w 1962953"/>
              <a:gd name="connsiteY7" fmla="*/ 0 h 5922369"/>
              <a:gd name="connsiteX0" fmla="*/ 896153 w 1962953"/>
              <a:gd name="connsiteY0" fmla="*/ 0 h 5922369"/>
              <a:gd name="connsiteX1" fmla="*/ 286553 w 1962953"/>
              <a:gd name="connsiteY1" fmla="*/ 714375 h 5922369"/>
              <a:gd name="connsiteX2" fmla="*/ 305603 w 1962953"/>
              <a:gd name="connsiteY2" fmla="*/ 1438275 h 5922369"/>
              <a:gd name="connsiteX3" fmla="*/ 1277382 w 1962953"/>
              <a:gd name="connsiteY3" fmla="*/ 3389982 h 5922369"/>
              <a:gd name="connsiteX4" fmla="*/ 1019978 w 1962953"/>
              <a:gd name="connsiteY4" fmla="*/ 4514850 h 5922369"/>
              <a:gd name="connsiteX5" fmla="*/ 1947920 w 1962953"/>
              <a:gd name="connsiteY5" fmla="*/ 5922369 h 5922369"/>
              <a:gd name="connsiteX6" fmla="*/ 1962953 w 1962953"/>
              <a:gd name="connsiteY6" fmla="*/ 0 h 5922369"/>
              <a:gd name="connsiteX7" fmla="*/ 896153 w 1962953"/>
              <a:gd name="connsiteY7" fmla="*/ 0 h 5922369"/>
              <a:gd name="connsiteX0" fmla="*/ 896153 w 1962953"/>
              <a:gd name="connsiteY0" fmla="*/ 0 h 5922369"/>
              <a:gd name="connsiteX1" fmla="*/ 286553 w 1962953"/>
              <a:gd name="connsiteY1" fmla="*/ 714375 h 5922369"/>
              <a:gd name="connsiteX2" fmla="*/ 305603 w 1962953"/>
              <a:gd name="connsiteY2" fmla="*/ 1438275 h 5922369"/>
              <a:gd name="connsiteX3" fmla="*/ 1277382 w 1962953"/>
              <a:gd name="connsiteY3" fmla="*/ 3389982 h 5922369"/>
              <a:gd name="connsiteX4" fmla="*/ 1019978 w 1962953"/>
              <a:gd name="connsiteY4" fmla="*/ 4514850 h 5922369"/>
              <a:gd name="connsiteX5" fmla="*/ 1947920 w 1962953"/>
              <a:gd name="connsiteY5" fmla="*/ 5922369 h 5922369"/>
              <a:gd name="connsiteX6" fmla="*/ 1962953 w 1962953"/>
              <a:gd name="connsiteY6" fmla="*/ 0 h 5922369"/>
              <a:gd name="connsiteX7" fmla="*/ 896153 w 1962953"/>
              <a:gd name="connsiteY7" fmla="*/ 0 h 5922369"/>
              <a:gd name="connsiteX0" fmla="*/ 772290 w 1839090"/>
              <a:gd name="connsiteY0" fmla="*/ 0 h 5922369"/>
              <a:gd name="connsiteX1" fmla="*/ 128721 w 1839090"/>
              <a:gd name="connsiteY1" fmla="*/ 747426 h 5922369"/>
              <a:gd name="connsiteX2" fmla="*/ 181740 w 1839090"/>
              <a:gd name="connsiteY2" fmla="*/ 1438275 h 5922369"/>
              <a:gd name="connsiteX3" fmla="*/ 1153519 w 1839090"/>
              <a:gd name="connsiteY3" fmla="*/ 3389982 h 5922369"/>
              <a:gd name="connsiteX4" fmla="*/ 896115 w 1839090"/>
              <a:gd name="connsiteY4" fmla="*/ 4514850 h 5922369"/>
              <a:gd name="connsiteX5" fmla="*/ 1824057 w 1839090"/>
              <a:gd name="connsiteY5" fmla="*/ 5922369 h 5922369"/>
              <a:gd name="connsiteX6" fmla="*/ 1839090 w 1839090"/>
              <a:gd name="connsiteY6" fmla="*/ 0 h 5922369"/>
              <a:gd name="connsiteX7" fmla="*/ 772290 w 1839090"/>
              <a:gd name="connsiteY7" fmla="*/ 0 h 5922369"/>
              <a:gd name="connsiteX0" fmla="*/ 775044 w 1841844"/>
              <a:gd name="connsiteY0" fmla="*/ 0 h 5922369"/>
              <a:gd name="connsiteX1" fmla="*/ 131475 w 1841844"/>
              <a:gd name="connsiteY1" fmla="*/ 747426 h 5922369"/>
              <a:gd name="connsiteX2" fmla="*/ 184494 w 1841844"/>
              <a:gd name="connsiteY2" fmla="*/ 1438275 h 5922369"/>
              <a:gd name="connsiteX3" fmla="*/ 1156273 w 1841844"/>
              <a:gd name="connsiteY3" fmla="*/ 3389982 h 5922369"/>
              <a:gd name="connsiteX4" fmla="*/ 898869 w 1841844"/>
              <a:gd name="connsiteY4" fmla="*/ 4514850 h 5922369"/>
              <a:gd name="connsiteX5" fmla="*/ 1826811 w 1841844"/>
              <a:gd name="connsiteY5" fmla="*/ 5922369 h 5922369"/>
              <a:gd name="connsiteX6" fmla="*/ 1841844 w 1841844"/>
              <a:gd name="connsiteY6" fmla="*/ 0 h 5922369"/>
              <a:gd name="connsiteX7" fmla="*/ 775044 w 1841844"/>
              <a:gd name="connsiteY7" fmla="*/ 0 h 5922369"/>
              <a:gd name="connsiteX0" fmla="*/ 830205 w 1897005"/>
              <a:gd name="connsiteY0" fmla="*/ 0 h 5922369"/>
              <a:gd name="connsiteX1" fmla="*/ 186636 w 1897005"/>
              <a:gd name="connsiteY1" fmla="*/ 747426 h 5922369"/>
              <a:gd name="connsiteX2" fmla="*/ 239655 w 1897005"/>
              <a:gd name="connsiteY2" fmla="*/ 1438275 h 5922369"/>
              <a:gd name="connsiteX3" fmla="*/ 1211434 w 1897005"/>
              <a:gd name="connsiteY3" fmla="*/ 3389982 h 5922369"/>
              <a:gd name="connsiteX4" fmla="*/ 954030 w 1897005"/>
              <a:gd name="connsiteY4" fmla="*/ 4514850 h 5922369"/>
              <a:gd name="connsiteX5" fmla="*/ 1881972 w 1897005"/>
              <a:gd name="connsiteY5" fmla="*/ 5922369 h 5922369"/>
              <a:gd name="connsiteX6" fmla="*/ 1897005 w 1897005"/>
              <a:gd name="connsiteY6" fmla="*/ 0 h 5922369"/>
              <a:gd name="connsiteX7" fmla="*/ 830205 w 1897005"/>
              <a:gd name="connsiteY7" fmla="*/ 0 h 5922369"/>
              <a:gd name="connsiteX0" fmla="*/ 719654 w 1786454"/>
              <a:gd name="connsiteY0" fmla="*/ 0 h 5922369"/>
              <a:gd name="connsiteX1" fmla="*/ 76085 w 1786454"/>
              <a:gd name="connsiteY1" fmla="*/ 747426 h 5922369"/>
              <a:gd name="connsiteX2" fmla="*/ 263143 w 1786454"/>
              <a:gd name="connsiteY2" fmla="*/ 1560379 h 5922369"/>
              <a:gd name="connsiteX3" fmla="*/ 1100883 w 1786454"/>
              <a:gd name="connsiteY3" fmla="*/ 3389982 h 5922369"/>
              <a:gd name="connsiteX4" fmla="*/ 843479 w 1786454"/>
              <a:gd name="connsiteY4" fmla="*/ 4514850 h 5922369"/>
              <a:gd name="connsiteX5" fmla="*/ 1771421 w 1786454"/>
              <a:gd name="connsiteY5" fmla="*/ 5922369 h 5922369"/>
              <a:gd name="connsiteX6" fmla="*/ 1786454 w 1786454"/>
              <a:gd name="connsiteY6" fmla="*/ 0 h 5922369"/>
              <a:gd name="connsiteX7" fmla="*/ 719654 w 1786454"/>
              <a:gd name="connsiteY7" fmla="*/ 0 h 5922369"/>
              <a:gd name="connsiteX0" fmla="*/ 857747 w 1924547"/>
              <a:gd name="connsiteY0" fmla="*/ 0 h 5922369"/>
              <a:gd name="connsiteX1" fmla="*/ 214178 w 1924547"/>
              <a:gd name="connsiteY1" fmla="*/ 747426 h 5922369"/>
              <a:gd name="connsiteX2" fmla="*/ 401236 w 1924547"/>
              <a:gd name="connsiteY2" fmla="*/ 1560379 h 5922369"/>
              <a:gd name="connsiteX3" fmla="*/ 1238976 w 1924547"/>
              <a:gd name="connsiteY3" fmla="*/ 3389982 h 5922369"/>
              <a:gd name="connsiteX4" fmla="*/ 981572 w 1924547"/>
              <a:gd name="connsiteY4" fmla="*/ 4514850 h 5922369"/>
              <a:gd name="connsiteX5" fmla="*/ 1909514 w 1924547"/>
              <a:gd name="connsiteY5" fmla="*/ 5922369 h 5922369"/>
              <a:gd name="connsiteX6" fmla="*/ 1924547 w 1924547"/>
              <a:gd name="connsiteY6" fmla="*/ 0 h 5922369"/>
              <a:gd name="connsiteX7" fmla="*/ 857747 w 1924547"/>
              <a:gd name="connsiteY7" fmla="*/ 0 h 5922369"/>
              <a:gd name="connsiteX0" fmla="*/ 857747 w 1924547"/>
              <a:gd name="connsiteY0" fmla="*/ 0 h 5922369"/>
              <a:gd name="connsiteX1" fmla="*/ 214178 w 1924547"/>
              <a:gd name="connsiteY1" fmla="*/ 747426 h 5922369"/>
              <a:gd name="connsiteX2" fmla="*/ 401236 w 1924547"/>
              <a:gd name="connsiteY2" fmla="*/ 1560379 h 5922369"/>
              <a:gd name="connsiteX3" fmla="*/ 1238976 w 1924547"/>
              <a:gd name="connsiteY3" fmla="*/ 3389982 h 5922369"/>
              <a:gd name="connsiteX4" fmla="*/ 981572 w 1924547"/>
              <a:gd name="connsiteY4" fmla="*/ 4514850 h 5922369"/>
              <a:gd name="connsiteX5" fmla="*/ 1909514 w 1924547"/>
              <a:gd name="connsiteY5" fmla="*/ 5922369 h 5922369"/>
              <a:gd name="connsiteX6" fmla="*/ 1924547 w 1924547"/>
              <a:gd name="connsiteY6" fmla="*/ 0 h 5922369"/>
              <a:gd name="connsiteX7" fmla="*/ 857747 w 1924547"/>
              <a:gd name="connsiteY7" fmla="*/ 0 h 5922369"/>
              <a:gd name="connsiteX0" fmla="*/ 857747 w 1924547"/>
              <a:gd name="connsiteY0" fmla="*/ 0 h 5922369"/>
              <a:gd name="connsiteX1" fmla="*/ 214178 w 1924547"/>
              <a:gd name="connsiteY1" fmla="*/ 747426 h 5922369"/>
              <a:gd name="connsiteX2" fmla="*/ 401236 w 1924547"/>
              <a:gd name="connsiteY2" fmla="*/ 1560379 h 5922369"/>
              <a:gd name="connsiteX3" fmla="*/ 1238976 w 1924547"/>
              <a:gd name="connsiteY3" fmla="*/ 3389982 h 5922369"/>
              <a:gd name="connsiteX4" fmla="*/ 981572 w 1924547"/>
              <a:gd name="connsiteY4" fmla="*/ 4514850 h 5922369"/>
              <a:gd name="connsiteX5" fmla="*/ 1909514 w 1924547"/>
              <a:gd name="connsiteY5" fmla="*/ 5922369 h 5922369"/>
              <a:gd name="connsiteX6" fmla="*/ 1924547 w 1924547"/>
              <a:gd name="connsiteY6" fmla="*/ 0 h 5922369"/>
              <a:gd name="connsiteX7" fmla="*/ 857747 w 1924547"/>
              <a:gd name="connsiteY7" fmla="*/ 0 h 5922369"/>
              <a:gd name="connsiteX0" fmla="*/ 802663 w 1869463"/>
              <a:gd name="connsiteY0" fmla="*/ 0 h 5922369"/>
              <a:gd name="connsiteX1" fmla="*/ 159094 w 1869463"/>
              <a:gd name="connsiteY1" fmla="*/ 747426 h 5922369"/>
              <a:gd name="connsiteX2" fmla="*/ 346152 w 1869463"/>
              <a:gd name="connsiteY2" fmla="*/ 1560379 h 5922369"/>
              <a:gd name="connsiteX3" fmla="*/ 1183892 w 1869463"/>
              <a:gd name="connsiteY3" fmla="*/ 3389982 h 5922369"/>
              <a:gd name="connsiteX4" fmla="*/ 926488 w 1869463"/>
              <a:gd name="connsiteY4" fmla="*/ 4514850 h 5922369"/>
              <a:gd name="connsiteX5" fmla="*/ 1854430 w 1869463"/>
              <a:gd name="connsiteY5" fmla="*/ 5922369 h 5922369"/>
              <a:gd name="connsiteX6" fmla="*/ 1869463 w 1869463"/>
              <a:gd name="connsiteY6" fmla="*/ 0 h 5922369"/>
              <a:gd name="connsiteX7" fmla="*/ 802663 w 1869463"/>
              <a:gd name="connsiteY7" fmla="*/ 0 h 5922369"/>
              <a:gd name="connsiteX0" fmla="*/ 836000 w 1902800"/>
              <a:gd name="connsiteY0" fmla="*/ 0 h 5922369"/>
              <a:gd name="connsiteX1" fmla="*/ 192431 w 1902800"/>
              <a:gd name="connsiteY1" fmla="*/ 747426 h 5922369"/>
              <a:gd name="connsiteX2" fmla="*/ 346152 w 1902800"/>
              <a:gd name="connsiteY2" fmla="*/ 1543710 h 5922369"/>
              <a:gd name="connsiteX3" fmla="*/ 1217229 w 1902800"/>
              <a:gd name="connsiteY3" fmla="*/ 3389982 h 5922369"/>
              <a:gd name="connsiteX4" fmla="*/ 959825 w 1902800"/>
              <a:gd name="connsiteY4" fmla="*/ 4514850 h 5922369"/>
              <a:gd name="connsiteX5" fmla="*/ 1887767 w 1902800"/>
              <a:gd name="connsiteY5" fmla="*/ 5922369 h 5922369"/>
              <a:gd name="connsiteX6" fmla="*/ 1902800 w 1902800"/>
              <a:gd name="connsiteY6" fmla="*/ 0 h 5922369"/>
              <a:gd name="connsiteX7" fmla="*/ 836000 w 1902800"/>
              <a:gd name="connsiteY7" fmla="*/ 0 h 5922369"/>
              <a:gd name="connsiteX0" fmla="*/ 836000 w 1902800"/>
              <a:gd name="connsiteY0" fmla="*/ 0 h 5922369"/>
              <a:gd name="connsiteX1" fmla="*/ 192431 w 1902800"/>
              <a:gd name="connsiteY1" fmla="*/ 747426 h 5922369"/>
              <a:gd name="connsiteX2" fmla="*/ 346152 w 1902800"/>
              <a:gd name="connsiteY2" fmla="*/ 1543710 h 5922369"/>
              <a:gd name="connsiteX3" fmla="*/ 1217229 w 1902800"/>
              <a:gd name="connsiteY3" fmla="*/ 3389982 h 5922369"/>
              <a:gd name="connsiteX4" fmla="*/ 959825 w 1902800"/>
              <a:gd name="connsiteY4" fmla="*/ 4514850 h 5922369"/>
              <a:gd name="connsiteX5" fmla="*/ 1887767 w 1902800"/>
              <a:gd name="connsiteY5" fmla="*/ 5922369 h 5922369"/>
              <a:gd name="connsiteX6" fmla="*/ 1902800 w 1902800"/>
              <a:gd name="connsiteY6" fmla="*/ 0 h 5922369"/>
              <a:gd name="connsiteX7" fmla="*/ 836000 w 1902800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4750"/>
              <a:gd name="connsiteX1" fmla="*/ 221006 w 1931375"/>
              <a:gd name="connsiteY1" fmla="*/ 747426 h 5924750"/>
              <a:gd name="connsiteX2" fmla="*/ 346152 w 1931375"/>
              <a:gd name="connsiteY2" fmla="*/ 1505610 h 5924750"/>
              <a:gd name="connsiteX3" fmla="*/ 1245804 w 1931375"/>
              <a:gd name="connsiteY3" fmla="*/ 3389982 h 5924750"/>
              <a:gd name="connsiteX4" fmla="*/ 988400 w 1931375"/>
              <a:gd name="connsiteY4" fmla="*/ 4514850 h 5924750"/>
              <a:gd name="connsiteX5" fmla="*/ 1930630 w 1931375"/>
              <a:gd name="connsiteY5" fmla="*/ 5924750 h 5924750"/>
              <a:gd name="connsiteX6" fmla="*/ 1931375 w 1931375"/>
              <a:gd name="connsiteY6" fmla="*/ 0 h 5924750"/>
              <a:gd name="connsiteX7" fmla="*/ 864575 w 1931375"/>
              <a:gd name="connsiteY7" fmla="*/ 0 h 592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31375" h="5924750">
                <a:moveTo>
                  <a:pt x="864575" y="0"/>
                </a:moveTo>
                <a:cubicBezTo>
                  <a:pt x="711869" y="153950"/>
                  <a:pt x="355035" y="586979"/>
                  <a:pt x="221006" y="747426"/>
                </a:cubicBezTo>
                <a:cubicBezTo>
                  <a:pt x="86977" y="907873"/>
                  <a:pt x="0" y="1201976"/>
                  <a:pt x="346152" y="1505610"/>
                </a:cubicBezTo>
                <a:cubicBezTo>
                  <a:pt x="759156" y="1853434"/>
                  <a:pt x="1259322" y="2702395"/>
                  <a:pt x="1245804" y="3389982"/>
                </a:cubicBezTo>
                <a:cubicBezTo>
                  <a:pt x="1200843" y="4035078"/>
                  <a:pt x="1155254" y="4073497"/>
                  <a:pt x="988400" y="4514850"/>
                </a:cubicBezTo>
                <a:cubicBezTo>
                  <a:pt x="618440" y="5176871"/>
                  <a:pt x="1341974" y="5568194"/>
                  <a:pt x="1930630" y="5924750"/>
                </a:cubicBezTo>
                <a:cubicBezTo>
                  <a:pt x="1930878" y="3949833"/>
                  <a:pt x="1931127" y="1974917"/>
                  <a:pt x="1931375" y="0"/>
                </a:cubicBezTo>
                <a:lnTo>
                  <a:pt x="864575" y="0"/>
                </a:ln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81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21000000"/>
            </a:lightRig>
          </a:scene3d>
          <a:sp3d extrusionH="76200"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 bwMode="ltGray">
          <a:xfrm>
            <a:off x="990600" y="5362237"/>
            <a:ext cx="11201400" cy="1505288"/>
          </a:xfrm>
          <a:custGeom>
            <a:avLst/>
            <a:gdLst>
              <a:gd name="connsiteX0" fmla="*/ 0 w 8420100"/>
              <a:gd name="connsiteY0" fmla="*/ 1343025 h 1352550"/>
              <a:gd name="connsiteX1" fmla="*/ 1533525 w 8420100"/>
              <a:gd name="connsiteY1" fmla="*/ 428625 h 1352550"/>
              <a:gd name="connsiteX2" fmla="*/ 3810000 w 8420100"/>
              <a:gd name="connsiteY2" fmla="*/ 914400 h 1352550"/>
              <a:gd name="connsiteX3" fmla="*/ 6657975 w 8420100"/>
              <a:gd name="connsiteY3" fmla="*/ 85725 h 1352550"/>
              <a:gd name="connsiteX4" fmla="*/ 7286625 w 8420100"/>
              <a:gd name="connsiteY4" fmla="*/ 0 h 1352550"/>
              <a:gd name="connsiteX5" fmla="*/ 8420100 w 8420100"/>
              <a:gd name="connsiteY5" fmla="*/ 885825 h 1352550"/>
              <a:gd name="connsiteX6" fmla="*/ 8410575 w 8420100"/>
              <a:gd name="connsiteY6" fmla="*/ 1352550 h 1352550"/>
              <a:gd name="connsiteX7" fmla="*/ 0 w 8420100"/>
              <a:gd name="connsiteY7" fmla="*/ 1343025 h 1352550"/>
              <a:gd name="connsiteX0" fmla="*/ 0 w 8420100"/>
              <a:gd name="connsiteY0" fmla="*/ 1343025 h 1352550"/>
              <a:gd name="connsiteX1" fmla="*/ 1533525 w 8420100"/>
              <a:gd name="connsiteY1" fmla="*/ 428625 h 1352550"/>
              <a:gd name="connsiteX2" fmla="*/ 3810000 w 8420100"/>
              <a:gd name="connsiteY2" fmla="*/ 914400 h 1352550"/>
              <a:gd name="connsiteX3" fmla="*/ 6257925 w 8420100"/>
              <a:gd name="connsiteY3" fmla="*/ 333375 h 1352550"/>
              <a:gd name="connsiteX4" fmla="*/ 7286625 w 8420100"/>
              <a:gd name="connsiteY4" fmla="*/ 0 h 1352550"/>
              <a:gd name="connsiteX5" fmla="*/ 8420100 w 8420100"/>
              <a:gd name="connsiteY5" fmla="*/ 885825 h 1352550"/>
              <a:gd name="connsiteX6" fmla="*/ 8410575 w 8420100"/>
              <a:gd name="connsiteY6" fmla="*/ 1352550 h 1352550"/>
              <a:gd name="connsiteX7" fmla="*/ 0 w 8420100"/>
              <a:gd name="connsiteY7" fmla="*/ 1343025 h 1352550"/>
              <a:gd name="connsiteX0" fmla="*/ 1146175 w 9566275"/>
              <a:gd name="connsiteY0" fmla="*/ 1343025 h 1352550"/>
              <a:gd name="connsiteX1" fmla="*/ 2679700 w 9566275"/>
              <a:gd name="connsiteY1" fmla="*/ 428625 h 1352550"/>
              <a:gd name="connsiteX2" fmla="*/ 4956175 w 9566275"/>
              <a:gd name="connsiteY2" fmla="*/ 914400 h 1352550"/>
              <a:gd name="connsiteX3" fmla="*/ 7404100 w 9566275"/>
              <a:gd name="connsiteY3" fmla="*/ 333375 h 1352550"/>
              <a:gd name="connsiteX4" fmla="*/ 8432800 w 9566275"/>
              <a:gd name="connsiteY4" fmla="*/ 0 h 1352550"/>
              <a:gd name="connsiteX5" fmla="*/ 9566275 w 9566275"/>
              <a:gd name="connsiteY5" fmla="*/ 885825 h 1352550"/>
              <a:gd name="connsiteX6" fmla="*/ 9556750 w 9566275"/>
              <a:gd name="connsiteY6" fmla="*/ 1352550 h 1352550"/>
              <a:gd name="connsiteX7" fmla="*/ 1146175 w 9566275"/>
              <a:gd name="connsiteY7" fmla="*/ 1343025 h 1352550"/>
              <a:gd name="connsiteX0" fmla="*/ 1146175 w 9566275"/>
              <a:gd name="connsiteY0" fmla="*/ 1343025 h 1352550"/>
              <a:gd name="connsiteX1" fmla="*/ 2679700 w 9566275"/>
              <a:gd name="connsiteY1" fmla="*/ 428625 h 1352550"/>
              <a:gd name="connsiteX2" fmla="*/ 4956175 w 9566275"/>
              <a:gd name="connsiteY2" fmla="*/ 914400 h 1352550"/>
              <a:gd name="connsiteX3" fmla="*/ 7404100 w 9566275"/>
              <a:gd name="connsiteY3" fmla="*/ 333375 h 1352550"/>
              <a:gd name="connsiteX4" fmla="*/ 8432800 w 9566275"/>
              <a:gd name="connsiteY4" fmla="*/ 0 h 1352550"/>
              <a:gd name="connsiteX5" fmla="*/ 9566275 w 9566275"/>
              <a:gd name="connsiteY5" fmla="*/ 885825 h 1352550"/>
              <a:gd name="connsiteX6" fmla="*/ 9556750 w 9566275"/>
              <a:gd name="connsiteY6" fmla="*/ 1352550 h 1352550"/>
              <a:gd name="connsiteX7" fmla="*/ 1146175 w 9566275"/>
              <a:gd name="connsiteY7" fmla="*/ 1343025 h 1352550"/>
              <a:gd name="connsiteX0" fmla="*/ 1146175 w 9566275"/>
              <a:gd name="connsiteY0" fmla="*/ 1435100 h 1444625"/>
              <a:gd name="connsiteX1" fmla="*/ 2679700 w 9566275"/>
              <a:gd name="connsiteY1" fmla="*/ 520700 h 1444625"/>
              <a:gd name="connsiteX2" fmla="*/ 4956175 w 9566275"/>
              <a:gd name="connsiteY2" fmla="*/ 1006475 h 1444625"/>
              <a:gd name="connsiteX3" fmla="*/ 7404100 w 9566275"/>
              <a:gd name="connsiteY3" fmla="*/ 425450 h 1444625"/>
              <a:gd name="connsiteX4" fmla="*/ 8432800 w 9566275"/>
              <a:gd name="connsiteY4" fmla="*/ 92075 h 1444625"/>
              <a:gd name="connsiteX5" fmla="*/ 9566275 w 9566275"/>
              <a:gd name="connsiteY5" fmla="*/ 977900 h 1444625"/>
              <a:gd name="connsiteX6" fmla="*/ 9556750 w 9566275"/>
              <a:gd name="connsiteY6" fmla="*/ 1444625 h 1444625"/>
              <a:gd name="connsiteX7" fmla="*/ 1146175 w 9566275"/>
              <a:gd name="connsiteY7" fmla="*/ 1435100 h 1444625"/>
              <a:gd name="connsiteX0" fmla="*/ 1146175 w 9566275"/>
              <a:gd name="connsiteY0" fmla="*/ 1435100 h 1444625"/>
              <a:gd name="connsiteX1" fmla="*/ 2679700 w 9566275"/>
              <a:gd name="connsiteY1" fmla="*/ 520700 h 1444625"/>
              <a:gd name="connsiteX2" fmla="*/ 4956175 w 9566275"/>
              <a:gd name="connsiteY2" fmla="*/ 1006475 h 1444625"/>
              <a:gd name="connsiteX3" fmla="*/ 7404100 w 9566275"/>
              <a:gd name="connsiteY3" fmla="*/ 425450 h 1444625"/>
              <a:gd name="connsiteX4" fmla="*/ 8432800 w 9566275"/>
              <a:gd name="connsiteY4" fmla="*/ 92075 h 1444625"/>
              <a:gd name="connsiteX5" fmla="*/ 9566275 w 9566275"/>
              <a:gd name="connsiteY5" fmla="*/ 977900 h 1444625"/>
              <a:gd name="connsiteX6" fmla="*/ 9556750 w 9566275"/>
              <a:gd name="connsiteY6" fmla="*/ 1444625 h 1444625"/>
              <a:gd name="connsiteX7" fmla="*/ 1146175 w 9566275"/>
              <a:gd name="connsiteY7" fmla="*/ 1435100 h 1444625"/>
              <a:gd name="connsiteX0" fmla="*/ 1146175 w 9566275"/>
              <a:gd name="connsiteY0" fmla="*/ 1441758 h 1451283"/>
              <a:gd name="connsiteX1" fmla="*/ 2679700 w 9566275"/>
              <a:gd name="connsiteY1" fmla="*/ 527358 h 1451283"/>
              <a:gd name="connsiteX2" fmla="*/ 4956175 w 9566275"/>
              <a:gd name="connsiteY2" fmla="*/ 1013133 h 1451283"/>
              <a:gd name="connsiteX3" fmla="*/ 7404100 w 9566275"/>
              <a:gd name="connsiteY3" fmla="*/ 432108 h 1451283"/>
              <a:gd name="connsiteX4" fmla="*/ 8432800 w 9566275"/>
              <a:gd name="connsiteY4" fmla="*/ 98733 h 1451283"/>
              <a:gd name="connsiteX5" fmla="*/ 9566275 w 9566275"/>
              <a:gd name="connsiteY5" fmla="*/ 984558 h 1451283"/>
              <a:gd name="connsiteX6" fmla="*/ 9556750 w 9566275"/>
              <a:gd name="connsiteY6" fmla="*/ 1451283 h 1451283"/>
              <a:gd name="connsiteX7" fmla="*/ 1146175 w 9566275"/>
              <a:gd name="connsiteY7" fmla="*/ 1441758 h 1451283"/>
              <a:gd name="connsiteX0" fmla="*/ 1146175 w 9566275"/>
              <a:gd name="connsiteY0" fmla="*/ 1441758 h 1451283"/>
              <a:gd name="connsiteX1" fmla="*/ 2679700 w 9566275"/>
              <a:gd name="connsiteY1" fmla="*/ 527358 h 1451283"/>
              <a:gd name="connsiteX2" fmla="*/ 4932501 w 9566275"/>
              <a:gd name="connsiteY2" fmla="*/ 1001296 h 1451283"/>
              <a:gd name="connsiteX3" fmla="*/ 7404100 w 9566275"/>
              <a:gd name="connsiteY3" fmla="*/ 432108 h 1451283"/>
              <a:gd name="connsiteX4" fmla="*/ 8432800 w 9566275"/>
              <a:gd name="connsiteY4" fmla="*/ 98733 h 1451283"/>
              <a:gd name="connsiteX5" fmla="*/ 9566275 w 9566275"/>
              <a:gd name="connsiteY5" fmla="*/ 984558 h 1451283"/>
              <a:gd name="connsiteX6" fmla="*/ 9556750 w 9566275"/>
              <a:gd name="connsiteY6" fmla="*/ 1451283 h 1451283"/>
              <a:gd name="connsiteX7" fmla="*/ 1146175 w 9566275"/>
              <a:gd name="connsiteY7" fmla="*/ 1441758 h 1451283"/>
              <a:gd name="connsiteX0" fmla="*/ 1146175 w 9566275"/>
              <a:gd name="connsiteY0" fmla="*/ 1441758 h 1451283"/>
              <a:gd name="connsiteX1" fmla="*/ 2679700 w 9566275"/>
              <a:gd name="connsiteY1" fmla="*/ 527358 h 1451283"/>
              <a:gd name="connsiteX2" fmla="*/ 4932501 w 9566275"/>
              <a:gd name="connsiteY2" fmla="*/ 1001296 h 1451283"/>
              <a:gd name="connsiteX3" fmla="*/ 7404100 w 9566275"/>
              <a:gd name="connsiteY3" fmla="*/ 432108 h 1451283"/>
              <a:gd name="connsiteX4" fmla="*/ 8432800 w 9566275"/>
              <a:gd name="connsiteY4" fmla="*/ 98733 h 1451283"/>
              <a:gd name="connsiteX5" fmla="*/ 9566275 w 9566275"/>
              <a:gd name="connsiteY5" fmla="*/ 984558 h 1451283"/>
              <a:gd name="connsiteX6" fmla="*/ 9556750 w 9566275"/>
              <a:gd name="connsiteY6" fmla="*/ 1451283 h 1451283"/>
              <a:gd name="connsiteX7" fmla="*/ 1146175 w 9566275"/>
              <a:gd name="connsiteY7" fmla="*/ 1441758 h 1451283"/>
              <a:gd name="connsiteX0" fmla="*/ 1146175 w 9566275"/>
              <a:gd name="connsiteY0" fmla="*/ 1441758 h 1451283"/>
              <a:gd name="connsiteX1" fmla="*/ 2679700 w 9566275"/>
              <a:gd name="connsiteY1" fmla="*/ 527358 h 1451283"/>
              <a:gd name="connsiteX2" fmla="*/ 4932501 w 9566275"/>
              <a:gd name="connsiteY2" fmla="*/ 1001296 h 1451283"/>
              <a:gd name="connsiteX3" fmla="*/ 7404100 w 9566275"/>
              <a:gd name="connsiteY3" fmla="*/ 432108 h 1451283"/>
              <a:gd name="connsiteX4" fmla="*/ 8432800 w 9566275"/>
              <a:gd name="connsiteY4" fmla="*/ 98733 h 1451283"/>
              <a:gd name="connsiteX5" fmla="*/ 9566275 w 9566275"/>
              <a:gd name="connsiteY5" fmla="*/ 984558 h 1451283"/>
              <a:gd name="connsiteX6" fmla="*/ 9556750 w 9566275"/>
              <a:gd name="connsiteY6" fmla="*/ 1451283 h 1451283"/>
              <a:gd name="connsiteX7" fmla="*/ 1146175 w 9566275"/>
              <a:gd name="connsiteY7" fmla="*/ 1441758 h 1451283"/>
              <a:gd name="connsiteX0" fmla="*/ 1146175 w 9566275"/>
              <a:gd name="connsiteY0" fmla="*/ 1428441 h 1437966"/>
              <a:gd name="connsiteX1" fmla="*/ 2679700 w 9566275"/>
              <a:gd name="connsiteY1" fmla="*/ 514041 h 1437966"/>
              <a:gd name="connsiteX2" fmla="*/ 4932501 w 9566275"/>
              <a:gd name="connsiteY2" fmla="*/ 987979 h 1437966"/>
              <a:gd name="connsiteX3" fmla="*/ 7404100 w 9566275"/>
              <a:gd name="connsiteY3" fmla="*/ 418791 h 1437966"/>
              <a:gd name="connsiteX4" fmla="*/ 8432800 w 9566275"/>
              <a:gd name="connsiteY4" fmla="*/ 85416 h 1437966"/>
              <a:gd name="connsiteX5" fmla="*/ 9566275 w 9566275"/>
              <a:gd name="connsiteY5" fmla="*/ 971241 h 1437966"/>
              <a:gd name="connsiteX6" fmla="*/ 9556750 w 9566275"/>
              <a:gd name="connsiteY6" fmla="*/ 1437966 h 1437966"/>
              <a:gd name="connsiteX7" fmla="*/ 1146175 w 9566275"/>
              <a:gd name="connsiteY7" fmla="*/ 1428441 h 1437966"/>
              <a:gd name="connsiteX0" fmla="*/ 1146175 w 9566275"/>
              <a:gd name="connsiteY0" fmla="*/ 1428441 h 1437966"/>
              <a:gd name="connsiteX1" fmla="*/ 2679700 w 9566275"/>
              <a:gd name="connsiteY1" fmla="*/ 514041 h 1437966"/>
              <a:gd name="connsiteX2" fmla="*/ 4932501 w 9566275"/>
              <a:gd name="connsiteY2" fmla="*/ 987979 h 1437966"/>
              <a:gd name="connsiteX3" fmla="*/ 7404100 w 9566275"/>
              <a:gd name="connsiteY3" fmla="*/ 418791 h 1437966"/>
              <a:gd name="connsiteX4" fmla="*/ 8432800 w 9566275"/>
              <a:gd name="connsiteY4" fmla="*/ 85416 h 1437966"/>
              <a:gd name="connsiteX5" fmla="*/ 9566275 w 9566275"/>
              <a:gd name="connsiteY5" fmla="*/ 971241 h 1437966"/>
              <a:gd name="connsiteX6" fmla="*/ 9556750 w 9566275"/>
              <a:gd name="connsiteY6" fmla="*/ 1437966 h 1437966"/>
              <a:gd name="connsiteX7" fmla="*/ 1146175 w 9566275"/>
              <a:gd name="connsiteY7" fmla="*/ 1428441 h 1437966"/>
              <a:gd name="connsiteX0" fmla="*/ 1146175 w 9566275"/>
              <a:gd name="connsiteY0" fmla="*/ 1497243 h 1506768"/>
              <a:gd name="connsiteX1" fmla="*/ 2679700 w 9566275"/>
              <a:gd name="connsiteY1" fmla="*/ 582843 h 1506768"/>
              <a:gd name="connsiteX2" fmla="*/ 4932501 w 9566275"/>
              <a:gd name="connsiteY2" fmla="*/ 1056781 h 1506768"/>
              <a:gd name="connsiteX3" fmla="*/ 7404100 w 9566275"/>
              <a:gd name="connsiteY3" fmla="*/ 487593 h 1506768"/>
              <a:gd name="connsiteX4" fmla="*/ 8432800 w 9566275"/>
              <a:gd name="connsiteY4" fmla="*/ 154218 h 1506768"/>
              <a:gd name="connsiteX5" fmla="*/ 9566275 w 9566275"/>
              <a:gd name="connsiteY5" fmla="*/ 1040043 h 1506768"/>
              <a:gd name="connsiteX6" fmla="*/ 9556750 w 9566275"/>
              <a:gd name="connsiteY6" fmla="*/ 1506768 h 1506768"/>
              <a:gd name="connsiteX7" fmla="*/ 1146175 w 9566275"/>
              <a:gd name="connsiteY7" fmla="*/ 1497243 h 1506768"/>
              <a:gd name="connsiteX0" fmla="*/ 1146175 w 9566275"/>
              <a:gd name="connsiteY0" fmla="*/ 1497243 h 1506768"/>
              <a:gd name="connsiteX1" fmla="*/ 2679700 w 9566275"/>
              <a:gd name="connsiteY1" fmla="*/ 582843 h 1506768"/>
              <a:gd name="connsiteX2" fmla="*/ 4932501 w 9566275"/>
              <a:gd name="connsiteY2" fmla="*/ 1056781 h 1506768"/>
              <a:gd name="connsiteX3" fmla="*/ 7377467 w 9566275"/>
              <a:gd name="connsiteY3" fmla="*/ 455781 h 1506768"/>
              <a:gd name="connsiteX4" fmla="*/ 8432800 w 9566275"/>
              <a:gd name="connsiteY4" fmla="*/ 154218 h 1506768"/>
              <a:gd name="connsiteX5" fmla="*/ 9566275 w 9566275"/>
              <a:gd name="connsiteY5" fmla="*/ 1040043 h 1506768"/>
              <a:gd name="connsiteX6" fmla="*/ 9556750 w 9566275"/>
              <a:gd name="connsiteY6" fmla="*/ 1506768 h 1506768"/>
              <a:gd name="connsiteX7" fmla="*/ 1146175 w 9566275"/>
              <a:gd name="connsiteY7" fmla="*/ 1497243 h 1506768"/>
              <a:gd name="connsiteX0" fmla="*/ 1146175 w 9566275"/>
              <a:gd name="connsiteY0" fmla="*/ 1497243 h 1506768"/>
              <a:gd name="connsiteX1" fmla="*/ 2679700 w 9566275"/>
              <a:gd name="connsiteY1" fmla="*/ 582843 h 1506768"/>
              <a:gd name="connsiteX2" fmla="*/ 4932501 w 9566275"/>
              <a:gd name="connsiteY2" fmla="*/ 1056781 h 1506768"/>
              <a:gd name="connsiteX3" fmla="*/ 7377467 w 9566275"/>
              <a:gd name="connsiteY3" fmla="*/ 455781 h 1506768"/>
              <a:gd name="connsiteX4" fmla="*/ 8432800 w 9566275"/>
              <a:gd name="connsiteY4" fmla="*/ 154218 h 1506768"/>
              <a:gd name="connsiteX5" fmla="*/ 9566275 w 9566275"/>
              <a:gd name="connsiteY5" fmla="*/ 1040043 h 1506768"/>
              <a:gd name="connsiteX6" fmla="*/ 9556750 w 9566275"/>
              <a:gd name="connsiteY6" fmla="*/ 1506768 h 1506768"/>
              <a:gd name="connsiteX7" fmla="*/ 1146175 w 9566275"/>
              <a:gd name="connsiteY7" fmla="*/ 1497243 h 150676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77467 w 9566275"/>
              <a:gd name="connsiteY3" fmla="*/ 454301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90057 w 9566275"/>
              <a:gd name="connsiteY1" fmla="*/ 58284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90057 w 9566275"/>
              <a:gd name="connsiteY1" fmla="*/ 58284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0 w 8420100"/>
              <a:gd name="connsiteY0" fmla="*/ 1495763 h 1505288"/>
              <a:gd name="connsiteX1" fmla="*/ 1543882 w 8420100"/>
              <a:gd name="connsiteY1" fmla="*/ 582843 h 1505288"/>
              <a:gd name="connsiteX2" fmla="*/ 3786326 w 8420100"/>
              <a:gd name="connsiteY2" fmla="*/ 1055301 h 1505288"/>
              <a:gd name="connsiteX3" fmla="*/ 6189863 w 8420100"/>
              <a:gd name="connsiteY3" fmla="*/ 480934 h 1505288"/>
              <a:gd name="connsiteX4" fmla="*/ 7286625 w 8420100"/>
              <a:gd name="connsiteY4" fmla="*/ 152738 h 1505288"/>
              <a:gd name="connsiteX5" fmla="*/ 8420100 w 8420100"/>
              <a:gd name="connsiteY5" fmla="*/ 1038563 h 1505288"/>
              <a:gd name="connsiteX6" fmla="*/ 8410575 w 8420100"/>
              <a:gd name="connsiteY6" fmla="*/ 1505288 h 1505288"/>
              <a:gd name="connsiteX7" fmla="*/ 0 w 8420100"/>
              <a:gd name="connsiteY7" fmla="*/ 1495763 h 1505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20100" h="1505288">
                <a:moveTo>
                  <a:pt x="0" y="1495763"/>
                </a:moveTo>
                <a:cubicBezTo>
                  <a:pt x="697865" y="716936"/>
                  <a:pt x="976451" y="306325"/>
                  <a:pt x="1543882" y="582843"/>
                </a:cubicBezTo>
                <a:cubicBezTo>
                  <a:pt x="2111313" y="859361"/>
                  <a:pt x="3010270" y="1072039"/>
                  <a:pt x="3786326" y="1055301"/>
                </a:cubicBezTo>
                <a:cubicBezTo>
                  <a:pt x="5170502" y="1056318"/>
                  <a:pt x="5860233" y="655035"/>
                  <a:pt x="6189863" y="480934"/>
                </a:cubicBezTo>
                <a:cubicBezTo>
                  <a:pt x="6499519" y="354920"/>
                  <a:pt x="6830089" y="0"/>
                  <a:pt x="7286625" y="152738"/>
                </a:cubicBezTo>
                <a:cubicBezTo>
                  <a:pt x="7626412" y="253910"/>
                  <a:pt x="8232035" y="841250"/>
                  <a:pt x="8420100" y="1038563"/>
                </a:cubicBezTo>
                <a:lnTo>
                  <a:pt x="8410575" y="1505288"/>
                </a:lnTo>
                <a:lnTo>
                  <a:pt x="0" y="1495763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7800000"/>
            </a:lightRig>
          </a:scene3d>
          <a:sp3d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Freeform 9"/>
          <p:cNvSpPr/>
          <p:nvPr/>
        </p:nvSpPr>
        <p:spPr bwMode="ltGray">
          <a:xfrm>
            <a:off x="0" y="649224"/>
            <a:ext cx="2453112" cy="6200775"/>
          </a:xfrm>
          <a:custGeom>
            <a:avLst/>
            <a:gdLst>
              <a:gd name="connsiteX0" fmla="*/ 9525 w 1304925"/>
              <a:gd name="connsiteY0" fmla="*/ 0 h 6200775"/>
              <a:gd name="connsiteX1" fmla="*/ 990600 w 1304925"/>
              <a:gd name="connsiteY1" fmla="*/ 1381125 h 6200775"/>
              <a:gd name="connsiteX2" fmla="*/ 533400 w 1304925"/>
              <a:gd name="connsiteY2" fmla="*/ 2781300 h 6200775"/>
              <a:gd name="connsiteX3" fmla="*/ 1304925 w 1304925"/>
              <a:gd name="connsiteY3" fmla="*/ 4705350 h 6200775"/>
              <a:gd name="connsiteX4" fmla="*/ 428625 w 1304925"/>
              <a:gd name="connsiteY4" fmla="*/ 6200775 h 6200775"/>
              <a:gd name="connsiteX5" fmla="*/ 0 w 1304925"/>
              <a:gd name="connsiteY5" fmla="*/ 6200775 h 6200775"/>
              <a:gd name="connsiteX6" fmla="*/ 9525 w 1304925"/>
              <a:gd name="connsiteY6" fmla="*/ 0 h 6200775"/>
              <a:gd name="connsiteX0" fmla="*/ 9525 w 1304925"/>
              <a:gd name="connsiteY0" fmla="*/ 0 h 6200775"/>
              <a:gd name="connsiteX1" fmla="*/ 990600 w 1304925"/>
              <a:gd name="connsiteY1" fmla="*/ 1381125 h 6200775"/>
              <a:gd name="connsiteX2" fmla="*/ 533400 w 1304925"/>
              <a:gd name="connsiteY2" fmla="*/ 2781300 h 6200775"/>
              <a:gd name="connsiteX3" fmla="*/ 1304925 w 1304925"/>
              <a:gd name="connsiteY3" fmla="*/ 4705350 h 6200775"/>
              <a:gd name="connsiteX4" fmla="*/ 428625 w 1304925"/>
              <a:gd name="connsiteY4" fmla="*/ 6200775 h 6200775"/>
              <a:gd name="connsiteX5" fmla="*/ 0 w 1304925"/>
              <a:gd name="connsiteY5" fmla="*/ 6200775 h 6200775"/>
              <a:gd name="connsiteX6" fmla="*/ 9525 w 1304925"/>
              <a:gd name="connsiteY6" fmla="*/ 0 h 6200775"/>
              <a:gd name="connsiteX0" fmla="*/ 9525 w 1304925"/>
              <a:gd name="connsiteY0" fmla="*/ 803275 h 7004050"/>
              <a:gd name="connsiteX1" fmla="*/ 990600 w 1304925"/>
              <a:gd name="connsiteY1" fmla="*/ 2184400 h 7004050"/>
              <a:gd name="connsiteX2" fmla="*/ 533400 w 1304925"/>
              <a:gd name="connsiteY2" fmla="*/ 3584575 h 7004050"/>
              <a:gd name="connsiteX3" fmla="*/ 1304925 w 1304925"/>
              <a:gd name="connsiteY3" fmla="*/ 5508625 h 7004050"/>
              <a:gd name="connsiteX4" fmla="*/ 428625 w 1304925"/>
              <a:gd name="connsiteY4" fmla="*/ 7004050 h 7004050"/>
              <a:gd name="connsiteX5" fmla="*/ 0 w 1304925"/>
              <a:gd name="connsiteY5" fmla="*/ 7004050 h 7004050"/>
              <a:gd name="connsiteX6" fmla="*/ 9525 w 1304925"/>
              <a:gd name="connsiteY6" fmla="*/ 803275 h 7004050"/>
              <a:gd name="connsiteX0" fmla="*/ 9525 w 1322387"/>
              <a:gd name="connsiteY0" fmla="*/ 803275 h 7004050"/>
              <a:gd name="connsiteX1" fmla="*/ 990600 w 1322387"/>
              <a:gd name="connsiteY1" fmla="*/ 2184400 h 7004050"/>
              <a:gd name="connsiteX2" fmla="*/ 533400 w 1322387"/>
              <a:gd name="connsiteY2" fmla="*/ 3584575 h 7004050"/>
              <a:gd name="connsiteX3" fmla="*/ 1304925 w 1322387"/>
              <a:gd name="connsiteY3" fmla="*/ 5508625 h 7004050"/>
              <a:gd name="connsiteX4" fmla="*/ 428625 w 1322387"/>
              <a:gd name="connsiteY4" fmla="*/ 7004050 h 7004050"/>
              <a:gd name="connsiteX5" fmla="*/ 0 w 1322387"/>
              <a:gd name="connsiteY5" fmla="*/ 7004050 h 7004050"/>
              <a:gd name="connsiteX6" fmla="*/ 9525 w 1322387"/>
              <a:gd name="connsiteY6" fmla="*/ 803275 h 7004050"/>
              <a:gd name="connsiteX0" fmla="*/ 9525 w 1322387"/>
              <a:gd name="connsiteY0" fmla="*/ 803275 h 7004050"/>
              <a:gd name="connsiteX1" fmla="*/ 990600 w 1322387"/>
              <a:gd name="connsiteY1" fmla="*/ 2184400 h 7004050"/>
              <a:gd name="connsiteX2" fmla="*/ 533400 w 1322387"/>
              <a:gd name="connsiteY2" fmla="*/ 3584575 h 7004050"/>
              <a:gd name="connsiteX3" fmla="*/ 1304925 w 1322387"/>
              <a:gd name="connsiteY3" fmla="*/ 5508625 h 7004050"/>
              <a:gd name="connsiteX4" fmla="*/ 428625 w 1322387"/>
              <a:gd name="connsiteY4" fmla="*/ 7004050 h 7004050"/>
              <a:gd name="connsiteX5" fmla="*/ 0 w 1322387"/>
              <a:gd name="connsiteY5" fmla="*/ 7004050 h 7004050"/>
              <a:gd name="connsiteX6" fmla="*/ 9525 w 1322387"/>
              <a:gd name="connsiteY6" fmla="*/ 803275 h 7004050"/>
              <a:gd name="connsiteX0" fmla="*/ 9525 w 1322387"/>
              <a:gd name="connsiteY0" fmla="*/ 803275 h 7004050"/>
              <a:gd name="connsiteX1" fmla="*/ 990600 w 1322387"/>
              <a:gd name="connsiteY1" fmla="*/ 2184400 h 7004050"/>
              <a:gd name="connsiteX2" fmla="*/ 533400 w 1322387"/>
              <a:gd name="connsiteY2" fmla="*/ 3584575 h 7004050"/>
              <a:gd name="connsiteX3" fmla="*/ 1304925 w 1322387"/>
              <a:gd name="connsiteY3" fmla="*/ 5432425 h 7004050"/>
              <a:gd name="connsiteX4" fmla="*/ 428625 w 1322387"/>
              <a:gd name="connsiteY4" fmla="*/ 7004050 h 7004050"/>
              <a:gd name="connsiteX5" fmla="*/ 0 w 1322387"/>
              <a:gd name="connsiteY5" fmla="*/ 7004050 h 7004050"/>
              <a:gd name="connsiteX6" fmla="*/ 9525 w 1322387"/>
              <a:gd name="connsiteY6" fmla="*/ 803275 h 7004050"/>
              <a:gd name="connsiteX0" fmla="*/ 9525 w 1773273"/>
              <a:gd name="connsiteY0" fmla="*/ 803275 h 7004050"/>
              <a:gd name="connsiteX1" fmla="*/ 990600 w 1773273"/>
              <a:gd name="connsiteY1" fmla="*/ 2184400 h 7004050"/>
              <a:gd name="connsiteX2" fmla="*/ 533400 w 1773273"/>
              <a:gd name="connsiteY2" fmla="*/ 3584575 h 7004050"/>
              <a:gd name="connsiteX3" fmla="*/ 1304925 w 1773273"/>
              <a:gd name="connsiteY3" fmla="*/ 5432425 h 7004050"/>
              <a:gd name="connsiteX4" fmla="*/ 428625 w 1773273"/>
              <a:gd name="connsiteY4" fmla="*/ 7004050 h 7004050"/>
              <a:gd name="connsiteX5" fmla="*/ 0 w 1773273"/>
              <a:gd name="connsiteY5" fmla="*/ 7004050 h 7004050"/>
              <a:gd name="connsiteX6" fmla="*/ 9525 w 1773273"/>
              <a:gd name="connsiteY6" fmla="*/ 803275 h 7004050"/>
              <a:gd name="connsiteX0" fmla="*/ 9525 w 1742396"/>
              <a:gd name="connsiteY0" fmla="*/ 803275 h 7004050"/>
              <a:gd name="connsiteX1" fmla="*/ 990600 w 1742396"/>
              <a:gd name="connsiteY1" fmla="*/ 2184400 h 7004050"/>
              <a:gd name="connsiteX2" fmla="*/ 533400 w 1742396"/>
              <a:gd name="connsiteY2" fmla="*/ 3584575 h 7004050"/>
              <a:gd name="connsiteX3" fmla="*/ 1274048 w 1742396"/>
              <a:gd name="connsiteY3" fmla="*/ 5446872 h 7004050"/>
              <a:gd name="connsiteX4" fmla="*/ 428625 w 1742396"/>
              <a:gd name="connsiteY4" fmla="*/ 7004050 h 7004050"/>
              <a:gd name="connsiteX5" fmla="*/ 0 w 1742396"/>
              <a:gd name="connsiteY5" fmla="*/ 7004050 h 7004050"/>
              <a:gd name="connsiteX6" fmla="*/ 9525 w 1742396"/>
              <a:gd name="connsiteY6" fmla="*/ 803275 h 7004050"/>
              <a:gd name="connsiteX0" fmla="*/ 9525 w 1825395"/>
              <a:gd name="connsiteY0" fmla="*/ 803275 h 7004050"/>
              <a:gd name="connsiteX1" fmla="*/ 990600 w 1825395"/>
              <a:gd name="connsiteY1" fmla="*/ 2184400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90600 w 1825395"/>
              <a:gd name="connsiteY1" fmla="*/ 2184400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90600 w 1825395"/>
              <a:gd name="connsiteY1" fmla="*/ 2184400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90600 w 1825395"/>
              <a:gd name="connsiteY1" fmla="*/ 2184400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90600 w 1825395"/>
              <a:gd name="connsiteY1" fmla="*/ 2184400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3683 w 1825395"/>
              <a:gd name="connsiteY2" fmla="*/ 3626216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44164 w 1825395"/>
              <a:gd name="connsiteY2" fmla="*/ 3622958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7649 w 1825395"/>
              <a:gd name="connsiteY2" fmla="*/ 3660491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7649 w 1825395"/>
              <a:gd name="connsiteY2" fmla="*/ 3660491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15870"/>
              <a:gd name="connsiteY0" fmla="*/ 0 h 6200775"/>
              <a:gd name="connsiteX1" fmla="*/ 985784 w 1815870"/>
              <a:gd name="connsiteY1" fmla="*/ 1421774 h 6200775"/>
              <a:gd name="connsiteX2" fmla="*/ 537649 w 1815870"/>
              <a:gd name="connsiteY2" fmla="*/ 2857216 h 6200775"/>
              <a:gd name="connsiteX3" fmla="*/ 1274048 w 1815870"/>
              <a:gd name="connsiteY3" fmla="*/ 4643597 h 6200775"/>
              <a:gd name="connsiteX4" fmla="*/ 428625 w 1815870"/>
              <a:gd name="connsiteY4" fmla="*/ 6200775 h 6200775"/>
              <a:gd name="connsiteX5" fmla="*/ 0 w 1815870"/>
              <a:gd name="connsiteY5" fmla="*/ 6200775 h 6200775"/>
              <a:gd name="connsiteX6" fmla="*/ 9525 w 1815870"/>
              <a:gd name="connsiteY6" fmla="*/ 0 h 6200775"/>
              <a:gd name="connsiteX0" fmla="*/ 9525 w 1815870"/>
              <a:gd name="connsiteY0" fmla="*/ 0 h 6200775"/>
              <a:gd name="connsiteX1" fmla="*/ 985784 w 1815870"/>
              <a:gd name="connsiteY1" fmla="*/ 1421774 h 6200775"/>
              <a:gd name="connsiteX2" fmla="*/ 537649 w 1815870"/>
              <a:gd name="connsiteY2" fmla="*/ 2857216 h 6200775"/>
              <a:gd name="connsiteX3" fmla="*/ 1274048 w 1815870"/>
              <a:gd name="connsiteY3" fmla="*/ 4643597 h 6200775"/>
              <a:gd name="connsiteX4" fmla="*/ 428625 w 1815870"/>
              <a:gd name="connsiteY4" fmla="*/ 6200775 h 6200775"/>
              <a:gd name="connsiteX5" fmla="*/ 0 w 1815870"/>
              <a:gd name="connsiteY5" fmla="*/ 6200775 h 6200775"/>
              <a:gd name="connsiteX6" fmla="*/ 9525 w 1815870"/>
              <a:gd name="connsiteY6" fmla="*/ 0 h 6200775"/>
              <a:gd name="connsiteX0" fmla="*/ 9525 w 1824216"/>
              <a:gd name="connsiteY0" fmla="*/ 0 h 6200775"/>
              <a:gd name="connsiteX1" fmla="*/ 985784 w 1824216"/>
              <a:gd name="connsiteY1" fmla="*/ 1421774 h 6200775"/>
              <a:gd name="connsiteX2" fmla="*/ 537649 w 1824216"/>
              <a:gd name="connsiteY2" fmla="*/ 2857216 h 6200775"/>
              <a:gd name="connsiteX3" fmla="*/ 1282394 w 1824216"/>
              <a:gd name="connsiteY3" fmla="*/ 4636703 h 6200775"/>
              <a:gd name="connsiteX4" fmla="*/ 428625 w 1824216"/>
              <a:gd name="connsiteY4" fmla="*/ 6200775 h 6200775"/>
              <a:gd name="connsiteX5" fmla="*/ 0 w 1824216"/>
              <a:gd name="connsiteY5" fmla="*/ 6200775 h 6200775"/>
              <a:gd name="connsiteX6" fmla="*/ 9525 w 1824216"/>
              <a:gd name="connsiteY6" fmla="*/ 0 h 6200775"/>
              <a:gd name="connsiteX0" fmla="*/ 9525 w 1795187"/>
              <a:gd name="connsiteY0" fmla="*/ 0 h 6200775"/>
              <a:gd name="connsiteX1" fmla="*/ 985784 w 1795187"/>
              <a:gd name="connsiteY1" fmla="*/ 1421774 h 6200775"/>
              <a:gd name="connsiteX2" fmla="*/ 537649 w 1795187"/>
              <a:gd name="connsiteY2" fmla="*/ 2857216 h 6200775"/>
              <a:gd name="connsiteX3" fmla="*/ 1282394 w 1795187"/>
              <a:gd name="connsiteY3" fmla="*/ 4636703 h 6200775"/>
              <a:gd name="connsiteX4" fmla="*/ 428625 w 1795187"/>
              <a:gd name="connsiteY4" fmla="*/ 6200775 h 6200775"/>
              <a:gd name="connsiteX5" fmla="*/ 0 w 1795187"/>
              <a:gd name="connsiteY5" fmla="*/ 6200775 h 6200775"/>
              <a:gd name="connsiteX6" fmla="*/ 9525 w 1795187"/>
              <a:gd name="connsiteY6" fmla="*/ 0 h 6200775"/>
              <a:gd name="connsiteX0" fmla="*/ 9525 w 1806798"/>
              <a:gd name="connsiteY0" fmla="*/ 0 h 6200775"/>
              <a:gd name="connsiteX1" fmla="*/ 985784 w 1806798"/>
              <a:gd name="connsiteY1" fmla="*/ 1421774 h 6200775"/>
              <a:gd name="connsiteX2" fmla="*/ 537649 w 1806798"/>
              <a:gd name="connsiteY2" fmla="*/ 2857216 h 6200775"/>
              <a:gd name="connsiteX3" fmla="*/ 1282394 w 1806798"/>
              <a:gd name="connsiteY3" fmla="*/ 4636703 h 6200775"/>
              <a:gd name="connsiteX4" fmla="*/ 428625 w 1806798"/>
              <a:gd name="connsiteY4" fmla="*/ 6200775 h 6200775"/>
              <a:gd name="connsiteX5" fmla="*/ 0 w 1806798"/>
              <a:gd name="connsiteY5" fmla="*/ 6200775 h 6200775"/>
              <a:gd name="connsiteX6" fmla="*/ 9525 w 1806798"/>
              <a:gd name="connsiteY6" fmla="*/ 0 h 6200775"/>
              <a:gd name="connsiteX0" fmla="*/ 9525 w 1821675"/>
              <a:gd name="connsiteY0" fmla="*/ 0 h 6200775"/>
              <a:gd name="connsiteX1" fmla="*/ 985784 w 1821675"/>
              <a:gd name="connsiteY1" fmla="*/ 1421774 h 6200775"/>
              <a:gd name="connsiteX2" fmla="*/ 537649 w 1821675"/>
              <a:gd name="connsiteY2" fmla="*/ 2857216 h 6200775"/>
              <a:gd name="connsiteX3" fmla="*/ 1282394 w 1821675"/>
              <a:gd name="connsiteY3" fmla="*/ 4636703 h 6200775"/>
              <a:gd name="connsiteX4" fmla="*/ 428625 w 1821675"/>
              <a:gd name="connsiteY4" fmla="*/ 6200775 h 6200775"/>
              <a:gd name="connsiteX5" fmla="*/ 0 w 1821675"/>
              <a:gd name="connsiteY5" fmla="*/ 6200775 h 6200775"/>
              <a:gd name="connsiteX6" fmla="*/ 9525 w 1821675"/>
              <a:gd name="connsiteY6" fmla="*/ 0 h 6200775"/>
              <a:gd name="connsiteX0" fmla="*/ 9525 w 1821675"/>
              <a:gd name="connsiteY0" fmla="*/ 0 h 6200775"/>
              <a:gd name="connsiteX1" fmla="*/ 985784 w 1821675"/>
              <a:gd name="connsiteY1" fmla="*/ 1421774 h 6200775"/>
              <a:gd name="connsiteX2" fmla="*/ 537649 w 1821675"/>
              <a:gd name="connsiteY2" fmla="*/ 2857216 h 6200775"/>
              <a:gd name="connsiteX3" fmla="*/ 1282394 w 1821675"/>
              <a:gd name="connsiteY3" fmla="*/ 4636703 h 6200775"/>
              <a:gd name="connsiteX4" fmla="*/ 428625 w 1821675"/>
              <a:gd name="connsiteY4" fmla="*/ 6200775 h 6200775"/>
              <a:gd name="connsiteX5" fmla="*/ 0 w 1821675"/>
              <a:gd name="connsiteY5" fmla="*/ 6200775 h 6200775"/>
              <a:gd name="connsiteX6" fmla="*/ 9525 w 1821675"/>
              <a:gd name="connsiteY6" fmla="*/ 0 h 6200775"/>
              <a:gd name="connsiteX0" fmla="*/ 9525 w 1850746"/>
              <a:gd name="connsiteY0" fmla="*/ 0 h 6200775"/>
              <a:gd name="connsiteX1" fmla="*/ 985784 w 1850746"/>
              <a:gd name="connsiteY1" fmla="*/ 1421774 h 6200775"/>
              <a:gd name="connsiteX2" fmla="*/ 537649 w 1850746"/>
              <a:gd name="connsiteY2" fmla="*/ 2857216 h 6200775"/>
              <a:gd name="connsiteX3" fmla="*/ 1282394 w 1850746"/>
              <a:gd name="connsiteY3" fmla="*/ 4636703 h 6200775"/>
              <a:gd name="connsiteX4" fmla="*/ 428625 w 1850746"/>
              <a:gd name="connsiteY4" fmla="*/ 6200775 h 6200775"/>
              <a:gd name="connsiteX5" fmla="*/ 0 w 1850746"/>
              <a:gd name="connsiteY5" fmla="*/ 6200775 h 6200775"/>
              <a:gd name="connsiteX6" fmla="*/ 9525 w 185074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37649 w 1400916"/>
              <a:gd name="connsiteY2" fmla="*/ 2857216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40732 w 1400916"/>
              <a:gd name="connsiteY2" fmla="*/ 2856335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40732 w 1400916"/>
              <a:gd name="connsiteY2" fmla="*/ 2856335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40732 w 1400916"/>
              <a:gd name="connsiteY2" fmla="*/ 2856335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40732 w 1400916"/>
              <a:gd name="connsiteY2" fmla="*/ 2856335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40732 w 1400916"/>
              <a:gd name="connsiteY2" fmla="*/ 2856335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792705"/>
              <a:gd name="connsiteY0" fmla="*/ 0 h 6200775"/>
              <a:gd name="connsiteX1" fmla="*/ 985784 w 1792705"/>
              <a:gd name="connsiteY1" fmla="*/ 1421774 h 6200775"/>
              <a:gd name="connsiteX2" fmla="*/ 540732 w 1792705"/>
              <a:gd name="connsiteY2" fmla="*/ 2856335 h 6200775"/>
              <a:gd name="connsiteX3" fmla="*/ 1282394 w 1792705"/>
              <a:gd name="connsiteY3" fmla="*/ 4636703 h 6200775"/>
              <a:gd name="connsiteX4" fmla="*/ 428625 w 1792705"/>
              <a:gd name="connsiteY4" fmla="*/ 6200775 h 6200775"/>
              <a:gd name="connsiteX5" fmla="*/ 0 w 1792705"/>
              <a:gd name="connsiteY5" fmla="*/ 6200775 h 6200775"/>
              <a:gd name="connsiteX6" fmla="*/ 9525 w 1792705"/>
              <a:gd name="connsiteY6" fmla="*/ 0 h 6200775"/>
              <a:gd name="connsiteX0" fmla="*/ 9525 w 1792705"/>
              <a:gd name="connsiteY0" fmla="*/ 0 h 6200775"/>
              <a:gd name="connsiteX1" fmla="*/ 985784 w 1792705"/>
              <a:gd name="connsiteY1" fmla="*/ 1421774 h 6200775"/>
              <a:gd name="connsiteX2" fmla="*/ 540732 w 1792705"/>
              <a:gd name="connsiteY2" fmla="*/ 2856335 h 6200775"/>
              <a:gd name="connsiteX3" fmla="*/ 1282394 w 1792705"/>
              <a:gd name="connsiteY3" fmla="*/ 4636703 h 6200775"/>
              <a:gd name="connsiteX4" fmla="*/ 428625 w 1792705"/>
              <a:gd name="connsiteY4" fmla="*/ 6200775 h 6200775"/>
              <a:gd name="connsiteX5" fmla="*/ 0 w 1792705"/>
              <a:gd name="connsiteY5" fmla="*/ 6200775 h 6200775"/>
              <a:gd name="connsiteX6" fmla="*/ 9525 w 1792705"/>
              <a:gd name="connsiteY6" fmla="*/ 0 h 6200775"/>
              <a:gd name="connsiteX0" fmla="*/ 9525 w 1821335"/>
              <a:gd name="connsiteY0" fmla="*/ 0 h 6200775"/>
              <a:gd name="connsiteX1" fmla="*/ 985784 w 1821335"/>
              <a:gd name="connsiteY1" fmla="*/ 1421774 h 6200775"/>
              <a:gd name="connsiteX2" fmla="*/ 540732 w 1821335"/>
              <a:gd name="connsiteY2" fmla="*/ 2856335 h 6200775"/>
              <a:gd name="connsiteX3" fmla="*/ 1282394 w 1821335"/>
              <a:gd name="connsiteY3" fmla="*/ 4636703 h 6200775"/>
              <a:gd name="connsiteX4" fmla="*/ 428625 w 1821335"/>
              <a:gd name="connsiteY4" fmla="*/ 6200775 h 6200775"/>
              <a:gd name="connsiteX5" fmla="*/ 0 w 1821335"/>
              <a:gd name="connsiteY5" fmla="*/ 6200775 h 6200775"/>
              <a:gd name="connsiteX6" fmla="*/ 9525 w 1821335"/>
              <a:gd name="connsiteY6" fmla="*/ 0 h 6200775"/>
              <a:gd name="connsiteX0" fmla="*/ 9525 w 1821335"/>
              <a:gd name="connsiteY0" fmla="*/ 0 h 6200775"/>
              <a:gd name="connsiteX1" fmla="*/ 985784 w 1821335"/>
              <a:gd name="connsiteY1" fmla="*/ 1421774 h 6200775"/>
              <a:gd name="connsiteX2" fmla="*/ 540732 w 1821335"/>
              <a:gd name="connsiteY2" fmla="*/ 2856335 h 6200775"/>
              <a:gd name="connsiteX3" fmla="*/ 1282394 w 1821335"/>
              <a:gd name="connsiteY3" fmla="*/ 4636703 h 6200775"/>
              <a:gd name="connsiteX4" fmla="*/ 428625 w 1821335"/>
              <a:gd name="connsiteY4" fmla="*/ 6200775 h 6200775"/>
              <a:gd name="connsiteX5" fmla="*/ 0 w 1821335"/>
              <a:gd name="connsiteY5" fmla="*/ 6200775 h 6200775"/>
              <a:gd name="connsiteX6" fmla="*/ 9525 w 1821335"/>
              <a:gd name="connsiteY6" fmla="*/ 0 h 6200775"/>
              <a:gd name="connsiteX0" fmla="*/ 9525 w 1839834"/>
              <a:gd name="connsiteY0" fmla="*/ 0 h 6200775"/>
              <a:gd name="connsiteX1" fmla="*/ 985784 w 1839834"/>
              <a:gd name="connsiteY1" fmla="*/ 1421774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5784 w 1839834"/>
              <a:gd name="connsiteY1" fmla="*/ 1421774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5784 w 1839834"/>
              <a:gd name="connsiteY1" fmla="*/ 1421774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0939 w 1839834"/>
              <a:gd name="connsiteY1" fmla="*/ 1433666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0939 w 1839834"/>
              <a:gd name="connsiteY1" fmla="*/ 1433666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0939 w 1839834"/>
              <a:gd name="connsiteY1" fmla="*/ 1433666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0939 w 1839834"/>
              <a:gd name="connsiteY1" fmla="*/ 1433666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0939 w 1839834"/>
              <a:gd name="connsiteY1" fmla="*/ 1433666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39834" h="6200775">
                <a:moveTo>
                  <a:pt x="9525" y="0"/>
                </a:moveTo>
                <a:cubicBezTo>
                  <a:pt x="416295" y="284690"/>
                  <a:pt x="1425142" y="897762"/>
                  <a:pt x="980939" y="1433666"/>
                </a:cubicBezTo>
                <a:cubicBezTo>
                  <a:pt x="844467" y="1707707"/>
                  <a:pt x="539821" y="2296069"/>
                  <a:pt x="540732" y="2856335"/>
                </a:cubicBezTo>
                <a:cubicBezTo>
                  <a:pt x="541643" y="3416601"/>
                  <a:pt x="743453" y="3982394"/>
                  <a:pt x="1282394" y="4636703"/>
                </a:cubicBezTo>
                <a:cubicBezTo>
                  <a:pt x="1839834" y="5180015"/>
                  <a:pt x="543317" y="6072427"/>
                  <a:pt x="428625" y="6200775"/>
                </a:cubicBezTo>
                <a:lnTo>
                  <a:pt x="0" y="6200775"/>
                </a:lnTo>
                <a:lnTo>
                  <a:pt x="9525" y="0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60000"/>
                  <a:lumOff val="40000"/>
                  <a:alpha val="63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  <a:scene3d>
            <a:camera prst="orthographicFront"/>
            <a:lightRig rig="balanced" dir="t">
              <a:rot lat="0" lon="0" rev="10800000"/>
            </a:lightRig>
          </a:scene3d>
          <a:sp3d prstMaterial="plastic">
            <a:bevelT w="1016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Freeform 11"/>
          <p:cNvSpPr/>
          <p:nvPr/>
        </p:nvSpPr>
        <p:spPr bwMode="ltGray">
          <a:xfrm>
            <a:off x="9272" y="2705"/>
            <a:ext cx="10277728" cy="1619808"/>
          </a:xfrm>
          <a:custGeom>
            <a:avLst/>
            <a:gdLst>
              <a:gd name="connsiteX0" fmla="*/ 0 w 7724775"/>
              <a:gd name="connsiteY0" fmla="*/ 0 h 1304925"/>
              <a:gd name="connsiteX1" fmla="*/ 7724775 w 7724775"/>
              <a:gd name="connsiteY1" fmla="*/ 0 h 1304925"/>
              <a:gd name="connsiteX2" fmla="*/ 7219950 w 7724775"/>
              <a:gd name="connsiteY2" fmla="*/ 685800 h 1304925"/>
              <a:gd name="connsiteX3" fmla="*/ 6600825 w 7724775"/>
              <a:gd name="connsiteY3" fmla="*/ 876300 h 1304925"/>
              <a:gd name="connsiteX4" fmla="*/ 4314825 w 7724775"/>
              <a:gd name="connsiteY4" fmla="*/ 504825 h 1304925"/>
              <a:gd name="connsiteX5" fmla="*/ 1781175 w 7724775"/>
              <a:gd name="connsiteY5" fmla="*/ 1304925 h 1304925"/>
              <a:gd name="connsiteX6" fmla="*/ 9525 w 7724775"/>
              <a:gd name="connsiteY6" fmla="*/ 400050 h 1304925"/>
              <a:gd name="connsiteX7" fmla="*/ 0 w 7724775"/>
              <a:gd name="connsiteY7" fmla="*/ 0 h 1304925"/>
              <a:gd name="connsiteX0" fmla="*/ 0 w 7724775"/>
              <a:gd name="connsiteY0" fmla="*/ 0 h 1322387"/>
              <a:gd name="connsiteX1" fmla="*/ 7724775 w 7724775"/>
              <a:gd name="connsiteY1" fmla="*/ 0 h 1322387"/>
              <a:gd name="connsiteX2" fmla="*/ 7219950 w 7724775"/>
              <a:gd name="connsiteY2" fmla="*/ 685800 h 1322387"/>
              <a:gd name="connsiteX3" fmla="*/ 6600825 w 7724775"/>
              <a:gd name="connsiteY3" fmla="*/ 876300 h 1322387"/>
              <a:gd name="connsiteX4" fmla="*/ 4314825 w 7724775"/>
              <a:gd name="connsiteY4" fmla="*/ 504825 h 1322387"/>
              <a:gd name="connsiteX5" fmla="*/ 1781175 w 7724775"/>
              <a:gd name="connsiteY5" fmla="*/ 1304925 h 1322387"/>
              <a:gd name="connsiteX6" fmla="*/ 9525 w 7724775"/>
              <a:gd name="connsiteY6" fmla="*/ 400050 h 1322387"/>
              <a:gd name="connsiteX7" fmla="*/ 0 w 7724775"/>
              <a:gd name="connsiteY7" fmla="*/ 0 h 1322387"/>
              <a:gd name="connsiteX0" fmla="*/ 0 w 7724775"/>
              <a:gd name="connsiteY0" fmla="*/ 0 h 1322387"/>
              <a:gd name="connsiteX1" fmla="*/ 7724775 w 7724775"/>
              <a:gd name="connsiteY1" fmla="*/ 0 h 1322387"/>
              <a:gd name="connsiteX2" fmla="*/ 7219950 w 7724775"/>
              <a:gd name="connsiteY2" fmla="*/ 685800 h 1322387"/>
              <a:gd name="connsiteX3" fmla="*/ 6600825 w 7724775"/>
              <a:gd name="connsiteY3" fmla="*/ 876300 h 1322387"/>
              <a:gd name="connsiteX4" fmla="*/ 4314825 w 7724775"/>
              <a:gd name="connsiteY4" fmla="*/ 504825 h 1322387"/>
              <a:gd name="connsiteX5" fmla="*/ 1781175 w 7724775"/>
              <a:gd name="connsiteY5" fmla="*/ 1304925 h 1322387"/>
              <a:gd name="connsiteX6" fmla="*/ 9525 w 7724775"/>
              <a:gd name="connsiteY6" fmla="*/ 400050 h 1322387"/>
              <a:gd name="connsiteX7" fmla="*/ 0 w 7724775"/>
              <a:gd name="connsiteY7" fmla="*/ 0 h 1322387"/>
              <a:gd name="connsiteX0" fmla="*/ 0 w 7724775"/>
              <a:gd name="connsiteY0" fmla="*/ 0 h 1322387"/>
              <a:gd name="connsiteX1" fmla="*/ 7724775 w 7724775"/>
              <a:gd name="connsiteY1" fmla="*/ 0 h 1322387"/>
              <a:gd name="connsiteX2" fmla="*/ 7219950 w 7724775"/>
              <a:gd name="connsiteY2" fmla="*/ 685800 h 1322387"/>
              <a:gd name="connsiteX3" fmla="*/ 6600825 w 7724775"/>
              <a:gd name="connsiteY3" fmla="*/ 876300 h 1322387"/>
              <a:gd name="connsiteX4" fmla="*/ 4314825 w 7724775"/>
              <a:gd name="connsiteY4" fmla="*/ 504825 h 1322387"/>
              <a:gd name="connsiteX5" fmla="*/ 1781175 w 7724775"/>
              <a:gd name="connsiteY5" fmla="*/ 1304925 h 1322387"/>
              <a:gd name="connsiteX6" fmla="*/ 9525 w 7724775"/>
              <a:gd name="connsiteY6" fmla="*/ 400050 h 1322387"/>
              <a:gd name="connsiteX7" fmla="*/ 0 w 7724775"/>
              <a:gd name="connsiteY7" fmla="*/ 0 h 1322387"/>
              <a:gd name="connsiteX0" fmla="*/ 0 w 7724775"/>
              <a:gd name="connsiteY0" fmla="*/ 0 h 1541463"/>
              <a:gd name="connsiteX1" fmla="*/ 7724775 w 7724775"/>
              <a:gd name="connsiteY1" fmla="*/ 0 h 1541463"/>
              <a:gd name="connsiteX2" fmla="*/ 7219950 w 7724775"/>
              <a:gd name="connsiteY2" fmla="*/ 685800 h 1541463"/>
              <a:gd name="connsiteX3" fmla="*/ 6600825 w 7724775"/>
              <a:gd name="connsiteY3" fmla="*/ 876300 h 1541463"/>
              <a:gd name="connsiteX4" fmla="*/ 4314825 w 7724775"/>
              <a:gd name="connsiteY4" fmla="*/ 504825 h 1541463"/>
              <a:gd name="connsiteX5" fmla="*/ 1781175 w 7724775"/>
              <a:gd name="connsiteY5" fmla="*/ 1304925 h 1541463"/>
              <a:gd name="connsiteX6" fmla="*/ 9525 w 7724775"/>
              <a:gd name="connsiteY6" fmla="*/ 400050 h 1541463"/>
              <a:gd name="connsiteX7" fmla="*/ 0 w 7724775"/>
              <a:gd name="connsiteY7" fmla="*/ 0 h 1541463"/>
              <a:gd name="connsiteX0" fmla="*/ 0 w 7724775"/>
              <a:gd name="connsiteY0" fmla="*/ 0 h 1600206"/>
              <a:gd name="connsiteX1" fmla="*/ 7724775 w 7724775"/>
              <a:gd name="connsiteY1" fmla="*/ 0 h 1600206"/>
              <a:gd name="connsiteX2" fmla="*/ 7219950 w 7724775"/>
              <a:gd name="connsiteY2" fmla="*/ 685800 h 1600206"/>
              <a:gd name="connsiteX3" fmla="*/ 6600825 w 7724775"/>
              <a:gd name="connsiteY3" fmla="*/ 876300 h 1600206"/>
              <a:gd name="connsiteX4" fmla="*/ 4314825 w 7724775"/>
              <a:gd name="connsiteY4" fmla="*/ 504825 h 1600206"/>
              <a:gd name="connsiteX5" fmla="*/ 1781175 w 7724775"/>
              <a:gd name="connsiteY5" fmla="*/ 1304925 h 1600206"/>
              <a:gd name="connsiteX6" fmla="*/ 9525 w 7724775"/>
              <a:gd name="connsiteY6" fmla="*/ 400050 h 1600206"/>
              <a:gd name="connsiteX7" fmla="*/ 0 w 7724775"/>
              <a:gd name="connsiteY7" fmla="*/ 0 h 1600206"/>
              <a:gd name="connsiteX0" fmla="*/ 0 w 7724775"/>
              <a:gd name="connsiteY0" fmla="*/ 0 h 1600206"/>
              <a:gd name="connsiteX1" fmla="*/ 7724775 w 7724775"/>
              <a:gd name="connsiteY1" fmla="*/ 0 h 1600206"/>
              <a:gd name="connsiteX2" fmla="*/ 7219950 w 7724775"/>
              <a:gd name="connsiteY2" fmla="*/ 685800 h 1600206"/>
              <a:gd name="connsiteX3" fmla="*/ 6600825 w 7724775"/>
              <a:gd name="connsiteY3" fmla="*/ 876300 h 1600206"/>
              <a:gd name="connsiteX4" fmla="*/ 4314825 w 7724775"/>
              <a:gd name="connsiteY4" fmla="*/ 504825 h 1600206"/>
              <a:gd name="connsiteX5" fmla="*/ 1781175 w 7724775"/>
              <a:gd name="connsiteY5" fmla="*/ 1304925 h 1600206"/>
              <a:gd name="connsiteX6" fmla="*/ 9525 w 7724775"/>
              <a:gd name="connsiteY6" fmla="*/ 400050 h 1600206"/>
              <a:gd name="connsiteX7" fmla="*/ 0 w 7724775"/>
              <a:gd name="connsiteY7" fmla="*/ 0 h 1600206"/>
              <a:gd name="connsiteX0" fmla="*/ 0 w 7724775"/>
              <a:gd name="connsiteY0" fmla="*/ 0 h 1600206"/>
              <a:gd name="connsiteX1" fmla="*/ 7724775 w 7724775"/>
              <a:gd name="connsiteY1" fmla="*/ 0 h 1600206"/>
              <a:gd name="connsiteX2" fmla="*/ 7219950 w 7724775"/>
              <a:gd name="connsiteY2" fmla="*/ 685800 h 1600206"/>
              <a:gd name="connsiteX3" fmla="*/ 6600825 w 7724775"/>
              <a:gd name="connsiteY3" fmla="*/ 876300 h 1600206"/>
              <a:gd name="connsiteX4" fmla="*/ 4314825 w 7724775"/>
              <a:gd name="connsiteY4" fmla="*/ 504825 h 1600206"/>
              <a:gd name="connsiteX5" fmla="*/ 1781175 w 7724775"/>
              <a:gd name="connsiteY5" fmla="*/ 1304925 h 1600206"/>
              <a:gd name="connsiteX6" fmla="*/ 9525 w 7724775"/>
              <a:gd name="connsiteY6" fmla="*/ 400050 h 1600206"/>
              <a:gd name="connsiteX7" fmla="*/ 0 w 7724775"/>
              <a:gd name="connsiteY7" fmla="*/ 0 h 1600206"/>
              <a:gd name="connsiteX0" fmla="*/ 0 w 7724775"/>
              <a:gd name="connsiteY0" fmla="*/ 0 h 1600206"/>
              <a:gd name="connsiteX1" fmla="*/ 7724775 w 7724775"/>
              <a:gd name="connsiteY1" fmla="*/ 0 h 1600206"/>
              <a:gd name="connsiteX2" fmla="*/ 7219950 w 7724775"/>
              <a:gd name="connsiteY2" fmla="*/ 685800 h 1600206"/>
              <a:gd name="connsiteX3" fmla="*/ 6600825 w 7724775"/>
              <a:gd name="connsiteY3" fmla="*/ 876300 h 1600206"/>
              <a:gd name="connsiteX4" fmla="*/ 4314825 w 7724775"/>
              <a:gd name="connsiteY4" fmla="*/ 504825 h 1600206"/>
              <a:gd name="connsiteX5" fmla="*/ 1781175 w 7724775"/>
              <a:gd name="connsiteY5" fmla="*/ 1304925 h 1600206"/>
              <a:gd name="connsiteX6" fmla="*/ 2875 w 7724775"/>
              <a:gd name="connsiteY6" fmla="*/ 379961 h 1600206"/>
              <a:gd name="connsiteX7" fmla="*/ 0 w 7724775"/>
              <a:gd name="connsiteY7" fmla="*/ 0 h 1600206"/>
              <a:gd name="connsiteX0" fmla="*/ 0 w 7724775"/>
              <a:gd name="connsiteY0" fmla="*/ 0 h 1602700"/>
              <a:gd name="connsiteX1" fmla="*/ 7724775 w 7724775"/>
              <a:gd name="connsiteY1" fmla="*/ 0 h 1602700"/>
              <a:gd name="connsiteX2" fmla="*/ 7219950 w 7724775"/>
              <a:gd name="connsiteY2" fmla="*/ 685800 h 1602700"/>
              <a:gd name="connsiteX3" fmla="*/ 6600825 w 7724775"/>
              <a:gd name="connsiteY3" fmla="*/ 876300 h 1602700"/>
              <a:gd name="connsiteX4" fmla="*/ 4314825 w 7724775"/>
              <a:gd name="connsiteY4" fmla="*/ 504825 h 1602700"/>
              <a:gd name="connsiteX5" fmla="*/ 1781175 w 7724775"/>
              <a:gd name="connsiteY5" fmla="*/ 1304925 h 1602700"/>
              <a:gd name="connsiteX6" fmla="*/ 2875 w 7724775"/>
              <a:gd name="connsiteY6" fmla="*/ 379961 h 1602700"/>
              <a:gd name="connsiteX7" fmla="*/ 0 w 7724775"/>
              <a:gd name="connsiteY7" fmla="*/ 0 h 1602700"/>
              <a:gd name="connsiteX0" fmla="*/ 0 w 7724775"/>
              <a:gd name="connsiteY0" fmla="*/ 0 h 1545342"/>
              <a:gd name="connsiteX1" fmla="*/ 7724775 w 7724775"/>
              <a:gd name="connsiteY1" fmla="*/ 0 h 1545342"/>
              <a:gd name="connsiteX2" fmla="*/ 7219950 w 7724775"/>
              <a:gd name="connsiteY2" fmla="*/ 685800 h 1545342"/>
              <a:gd name="connsiteX3" fmla="*/ 6600825 w 7724775"/>
              <a:gd name="connsiteY3" fmla="*/ 876300 h 1545342"/>
              <a:gd name="connsiteX4" fmla="*/ 4314825 w 7724775"/>
              <a:gd name="connsiteY4" fmla="*/ 504825 h 1545342"/>
              <a:gd name="connsiteX5" fmla="*/ 1781175 w 7724775"/>
              <a:gd name="connsiteY5" fmla="*/ 1304925 h 1545342"/>
              <a:gd name="connsiteX6" fmla="*/ 2875 w 7724775"/>
              <a:gd name="connsiteY6" fmla="*/ 379961 h 1545342"/>
              <a:gd name="connsiteX7" fmla="*/ 0 w 7724775"/>
              <a:gd name="connsiteY7" fmla="*/ 0 h 154534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00825 w 7724775"/>
              <a:gd name="connsiteY3" fmla="*/ 876300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00825 w 7724775"/>
              <a:gd name="connsiteY3" fmla="*/ 876300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00825 w 7724775"/>
              <a:gd name="connsiteY3" fmla="*/ 876300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24775" h="1622512">
                <a:moveTo>
                  <a:pt x="0" y="0"/>
                </a:moveTo>
                <a:lnTo>
                  <a:pt x="7724775" y="0"/>
                </a:lnTo>
                <a:cubicBezTo>
                  <a:pt x="7556500" y="228600"/>
                  <a:pt x="7398477" y="462188"/>
                  <a:pt x="7219950" y="685800"/>
                </a:cubicBezTo>
                <a:cubicBezTo>
                  <a:pt x="7117969" y="811622"/>
                  <a:pt x="7010059" y="974488"/>
                  <a:pt x="6613156" y="881149"/>
                </a:cubicBezTo>
                <a:cubicBezTo>
                  <a:pt x="6073551" y="698725"/>
                  <a:pt x="5118770" y="460658"/>
                  <a:pt x="4314825" y="504825"/>
                </a:cubicBezTo>
                <a:cubicBezTo>
                  <a:pt x="3510880" y="548992"/>
                  <a:pt x="2429591" y="850086"/>
                  <a:pt x="1781175" y="1304925"/>
                </a:cubicBezTo>
                <a:cubicBezTo>
                  <a:pt x="1239128" y="1622512"/>
                  <a:pt x="218826" y="516953"/>
                  <a:pt x="2875" y="379961"/>
                </a:cubicBezTo>
                <a:cubicBezTo>
                  <a:pt x="1917" y="253307"/>
                  <a:pt x="958" y="126654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0" scaled="0"/>
            <a:tileRect/>
          </a:gradFill>
          <a:ln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  <a:scene3d>
            <a:camera prst="orthographicFront"/>
            <a:lightRig rig="balanced" dir="t"/>
          </a:scene3d>
          <a:sp3d extrusionH="76200">
            <a:bevelT w="101600" h="127000"/>
            <a:bevelB w="0" h="0" prst="angle"/>
            <a:extrusionClr>
              <a:schemeClr val="bg2"/>
            </a:extrusionClr>
            <a:contourClr>
              <a:schemeClr val="tx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242048" cy="411480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1621536" y="685800"/>
            <a:ext cx="8851392" cy="3959352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69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0" scaled="0"/>
            <a:tileRect/>
          </a:gradFill>
          <a:ln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  <a:scene3d>
            <a:camera prst="orthographicFront"/>
            <a:lightRig rig="balanced" dir="t"/>
          </a:scene3d>
          <a:sp3d>
            <a:bevelT w="101600" h="1270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 defTabSz="914400" rtl="0" eaLnBrk="1" latinLnBrk="0" hangingPunct="1">
              <a:buNone/>
              <a:defRPr lang="en-US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77440" y="5285232"/>
            <a:ext cx="7242048" cy="630936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DE4B-90D3-4FC6-9994-D64935E04FCA}" type="datetime1">
              <a:rPr lang="ko-KR" altLang="en-US" smtClean="0"/>
              <a:t>2019-07-13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C055-7752-493D-9F19-E23BBEC8A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068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Gray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flat" dir="t">
                <a:rot lat="0" lon="0" rev="6600000"/>
              </a:lightRig>
            </a:scene3d>
            <a:sp3d extrusionH="31750">
              <a:bevelT w="38100" h="31750" prst="softRound"/>
            </a:sp3d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64808"/>
            <a:ext cx="28448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C697D-0EFA-41C5-BF65-FE213C103F5A}" type="datetime1">
              <a:rPr lang="ko-KR" altLang="en-US" smtClean="0"/>
              <a:t>2019-07-13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9664" y="6464808"/>
            <a:ext cx="38608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464808"/>
            <a:ext cx="28448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4C055-7752-493D-9F19-E23BBEC8A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9369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gradFill flip="none" rotWithShape="1">
            <a:gsLst>
              <a:gs pos="0">
                <a:schemeClr val="tx1"/>
              </a:gs>
              <a:gs pos="44000">
                <a:schemeClr val="tx1">
                  <a:lumMod val="85000"/>
                </a:schemeClr>
              </a:gs>
              <a:gs pos="100000">
                <a:schemeClr val="tx1">
                  <a:lumMod val="50000"/>
                </a:schemeClr>
              </a:gs>
            </a:gsLst>
            <a:lin ang="5400000" scaled="0"/>
            <a:tileRect/>
          </a:gradFill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0CF109-C2AB-4761-8EBD-A3586FD1F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7808EB-199D-46D2-BEE5-9885461C9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865F8B-5FEB-40F5-B172-CAA4B4B9F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C697D-0EFA-41C5-BF65-FE213C103F5A}" type="datetime1">
              <a:rPr lang="ko-KR" altLang="en-US" smtClean="0"/>
              <a:t>2019-07-13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FE25C4-C45A-4595-A76C-248270348C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E36720-D419-4500-90FB-B88B67339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4C055-7752-493D-9F19-E23BBEC8A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867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C697D-0EFA-41C5-BF65-FE213C103F5A}" type="datetime1">
              <a:rPr lang="ko-KR" altLang="en-US" smtClean="0"/>
              <a:t>2019-07-13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524C055-7752-493D-9F19-E23BBEC8A13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208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1DDBBFF7-2F7D-42E0-A141-7B433264B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3" y="0"/>
            <a:ext cx="4047843" cy="139650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51B3FEF-CA8F-48A4-B333-11CFA333ED3B}"/>
              </a:ext>
            </a:extLst>
          </p:cNvPr>
          <p:cNvSpPr txBox="1"/>
          <p:nvPr/>
        </p:nvSpPr>
        <p:spPr>
          <a:xfrm>
            <a:off x="7496175" y="4957763"/>
            <a:ext cx="38957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500" b="1" dirty="0"/>
              <a:t>컴퓨터공학과 </a:t>
            </a:r>
            <a:r>
              <a:rPr lang="en-US" altLang="ko-KR" sz="2500" b="1" dirty="0"/>
              <a:t>15</a:t>
            </a:r>
            <a:r>
              <a:rPr lang="ko-KR" altLang="en-US" sz="2500" b="1" dirty="0"/>
              <a:t>학번</a:t>
            </a:r>
            <a:endParaRPr lang="en-US" altLang="ko-KR" sz="2500" b="1" dirty="0"/>
          </a:p>
          <a:p>
            <a:pPr algn="r"/>
            <a:r>
              <a:rPr lang="ko-KR" altLang="en-US" sz="2500" b="1" dirty="0"/>
              <a:t>이름</a:t>
            </a:r>
            <a:r>
              <a:rPr lang="en-US" altLang="ko-KR" sz="2500" b="1" dirty="0"/>
              <a:t>: </a:t>
            </a:r>
            <a:r>
              <a:rPr lang="ko-KR" altLang="en-US" sz="2500" b="1" dirty="0"/>
              <a:t>권구환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623E37A-BB1D-456C-9322-F94BB4543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C055-7752-493D-9F19-E23BBEC8A138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26A9EC-AF8A-45BA-9147-414D3B8407D4}"/>
              </a:ext>
            </a:extLst>
          </p:cNvPr>
          <p:cNvSpPr txBox="1"/>
          <p:nvPr/>
        </p:nvSpPr>
        <p:spPr>
          <a:xfrm>
            <a:off x="6004652" y="1232427"/>
            <a:ext cx="5224030" cy="2196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300" b="1" kern="1200" dirty="0">
                <a:latin typeface="+mj-lt"/>
                <a:ea typeface="+mj-ea"/>
                <a:cs typeface="+mj-cs"/>
              </a:rPr>
              <a:t>2019</a:t>
            </a:r>
            <a:r>
              <a:rPr lang="ko-KR" altLang="en-US" sz="3300" b="1" kern="1200" dirty="0">
                <a:latin typeface="+mj-lt"/>
                <a:ea typeface="+mj-ea"/>
                <a:cs typeface="+mj-cs"/>
              </a:rPr>
              <a:t>년도 강원 청소년 공학체험 프로그램</a:t>
            </a:r>
            <a:endParaRPr lang="en-US" altLang="ko-KR" sz="3300" b="1" kern="1200" dirty="0">
              <a:latin typeface="+mj-lt"/>
              <a:ea typeface="+mj-ea"/>
              <a:cs typeface="+mj-cs"/>
            </a:endParaRPr>
          </a:p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300" b="1" kern="1200" dirty="0">
                <a:latin typeface="+mj-lt"/>
                <a:ea typeface="+mj-ea"/>
                <a:cs typeface="+mj-cs"/>
              </a:rPr>
              <a:t>-Python</a:t>
            </a:r>
            <a:r>
              <a:rPr lang="ko-KR" altLang="en-US" sz="3300" b="1" kern="1200" dirty="0">
                <a:latin typeface="+mj-lt"/>
                <a:ea typeface="+mj-ea"/>
                <a:cs typeface="+mj-cs"/>
              </a:rPr>
              <a:t>을 이용한 </a:t>
            </a:r>
            <a:r>
              <a:rPr lang="en-US" altLang="ko-KR" sz="3300" b="1" kern="1200" dirty="0">
                <a:latin typeface="+mj-lt"/>
                <a:ea typeface="+mj-ea"/>
                <a:cs typeface="+mj-cs"/>
              </a:rPr>
              <a:t>Shooting Game </a:t>
            </a:r>
            <a:r>
              <a:rPr lang="ko-KR" altLang="en-US" sz="3300" b="1" kern="1200" dirty="0">
                <a:latin typeface="+mj-lt"/>
                <a:ea typeface="+mj-ea"/>
                <a:cs typeface="+mj-cs"/>
              </a:rPr>
              <a:t>만들기</a:t>
            </a:r>
            <a:r>
              <a:rPr lang="en-US" altLang="ko-KR" sz="33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-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855DBCD0-CCDE-46CB-9EFF-2BE4627CD7A6}"/>
              </a:ext>
            </a:extLst>
          </p:cNvPr>
          <p:cNvSpPr/>
          <p:nvPr/>
        </p:nvSpPr>
        <p:spPr>
          <a:xfrm>
            <a:off x="0" y="1207267"/>
            <a:ext cx="4286112" cy="4181383"/>
          </a:xfrm>
          <a:prstGeom prst="ellipse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8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6B0FE8-33B0-4801-B998-90EE12E84C0A}"/>
              </a:ext>
            </a:extLst>
          </p:cNvPr>
          <p:cNvSpPr txBox="1"/>
          <p:nvPr/>
        </p:nvSpPr>
        <p:spPr>
          <a:xfrm>
            <a:off x="257906" y="221916"/>
            <a:ext cx="52183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/>
              <a:t>암석 랜덤 배정 및 생산 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B76EAC-3A2E-4FD9-BA31-AE827D389F78}"/>
              </a:ext>
            </a:extLst>
          </p:cNvPr>
          <p:cNvSpPr txBox="1"/>
          <p:nvPr/>
        </p:nvSpPr>
        <p:spPr>
          <a:xfrm>
            <a:off x="331874" y="1457065"/>
            <a:ext cx="5319933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import </a:t>
            </a:r>
            <a:r>
              <a:rPr lang="en-US" altLang="ko-KR" sz="1100" dirty="0" err="1"/>
              <a:t>pygame</a:t>
            </a:r>
            <a:endParaRPr lang="en-US" altLang="ko-KR" sz="1100" dirty="0"/>
          </a:p>
          <a:p>
            <a:r>
              <a:rPr lang="en-US" altLang="ko-KR" sz="1100" dirty="0"/>
              <a:t>import sys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import random </a:t>
            </a:r>
          </a:p>
          <a:p>
            <a:r>
              <a:rPr lang="en-US" altLang="ko-KR" sz="1100" dirty="0"/>
              <a:t>from time import sleep</a:t>
            </a:r>
          </a:p>
          <a:p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 err="1"/>
              <a:t>padWidth</a:t>
            </a:r>
            <a:r>
              <a:rPr lang="en-US" altLang="ko-KR" sz="1100" dirty="0"/>
              <a:t> = 460</a:t>
            </a:r>
          </a:p>
          <a:p>
            <a:r>
              <a:rPr lang="en-US" altLang="ko-KR" sz="1100" dirty="0" err="1"/>
              <a:t>padHeight</a:t>
            </a:r>
            <a:r>
              <a:rPr lang="en-US" altLang="ko-KR" sz="1100" dirty="0"/>
              <a:t> = 640</a:t>
            </a:r>
          </a:p>
          <a:p>
            <a:r>
              <a:rPr lang="en-US" altLang="ko-KR" sz="1100" dirty="0" err="1">
                <a:solidFill>
                  <a:srgbClr val="FF0000"/>
                </a:solidFill>
              </a:rPr>
              <a:t>rockImage</a:t>
            </a:r>
            <a:r>
              <a:rPr lang="en-US" altLang="ko-KR" sz="1100" dirty="0">
                <a:solidFill>
                  <a:srgbClr val="FF0000"/>
                </a:solidFill>
              </a:rPr>
              <a:t> = ['rock01.png','rock02.png','rock03.png','rock04.png','rock05.png','rock06.png','rock07.png','rock08.png','rock09.png','rock10.png'\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             ,'rock11.png','rock12.png','rock13.png','rock14.png','rock15.png','rock16.png','rock17.png','rock18.png','rock19.png','rock20.png'\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             ,'rock21.png','rock22.png','rock23.png','rock24.png','rock25.png','rock26.png','rock27.png','rock28.png','rock29.png','rock30.png’]</a:t>
            </a:r>
          </a:p>
          <a:p>
            <a:r>
              <a:rPr lang="en-US" altLang="ko-KR" sz="1100" dirty="0">
                <a:highlight>
                  <a:srgbClr val="FFFF00"/>
                </a:highlight>
              </a:rPr>
              <a:t>#</a:t>
            </a:r>
            <a:r>
              <a:rPr lang="ko-KR" altLang="en-US" sz="1100" dirty="0">
                <a:highlight>
                  <a:srgbClr val="FFFF00"/>
                </a:highlight>
              </a:rPr>
              <a:t>여러 암석의 이미지 지치하는 </a:t>
            </a:r>
            <a:r>
              <a:rPr lang="en-US" altLang="ko-KR" sz="1100" dirty="0" err="1">
                <a:highlight>
                  <a:srgbClr val="FFFF00"/>
                </a:highlight>
              </a:rPr>
              <a:t>rockImage</a:t>
            </a:r>
            <a:r>
              <a:rPr lang="en-US" altLang="ko-KR" sz="1100" dirty="0">
                <a:highlight>
                  <a:srgbClr val="FFFF00"/>
                </a:highlight>
              </a:rPr>
              <a:t> </a:t>
            </a:r>
            <a:r>
              <a:rPr lang="ko-KR" altLang="en-US" sz="1100" dirty="0">
                <a:highlight>
                  <a:srgbClr val="FFFF00"/>
                </a:highlight>
              </a:rPr>
              <a:t>변수 선언 </a:t>
            </a:r>
            <a:endParaRPr lang="en-US" altLang="ko-KR" sz="1100" dirty="0">
              <a:highlight>
                <a:srgbClr val="FFFF00"/>
              </a:highlight>
            </a:endParaRPr>
          </a:p>
          <a:p>
            <a:r>
              <a:rPr lang="en-US" altLang="ko-KR" sz="1100" dirty="0"/>
              <a:t>###</a:t>
            </a:r>
            <a:r>
              <a:rPr lang="ko-KR" altLang="en-US" sz="1100" dirty="0"/>
              <a:t>생략</a:t>
            </a:r>
            <a:r>
              <a:rPr lang="en-US" altLang="ko-KR" sz="1100" dirty="0"/>
              <a:t>###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89B335B-691C-4C44-945F-FD5D6F35A9DC}"/>
              </a:ext>
            </a:extLst>
          </p:cNvPr>
          <p:cNvGrpSpPr/>
          <p:nvPr/>
        </p:nvGrpSpPr>
        <p:grpSpPr>
          <a:xfrm>
            <a:off x="5811965" y="2649700"/>
            <a:ext cx="2139696" cy="964472"/>
            <a:chOff x="4608576" y="2565112"/>
            <a:chExt cx="2139696" cy="964472"/>
          </a:xfrm>
        </p:grpSpPr>
        <p:sp>
          <p:nvSpPr>
            <p:cNvPr id="7" name="화살표: 오른쪽 6">
              <a:extLst>
                <a:ext uri="{FF2B5EF4-FFF2-40B4-BE49-F238E27FC236}">
                  <a16:creationId xmlns:a16="http://schemas.microsoft.com/office/drawing/2014/main" id="{6D3AAC7A-5597-466F-BB5F-194F3C5C88BB}"/>
                </a:ext>
              </a:extLst>
            </p:cNvPr>
            <p:cNvSpPr/>
            <p:nvPr/>
          </p:nvSpPr>
          <p:spPr>
            <a:xfrm>
              <a:off x="4608576" y="3031236"/>
              <a:ext cx="2139696" cy="498348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715735F-7660-4299-97BE-E8084D4E1B7F}"/>
                </a:ext>
              </a:extLst>
            </p:cNvPr>
            <p:cNvSpPr txBox="1"/>
            <p:nvPr/>
          </p:nvSpPr>
          <p:spPr>
            <a:xfrm>
              <a:off x="4669902" y="2565112"/>
              <a:ext cx="19385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u="sng" dirty="0"/>
                <a:t>F5 </a:t>
              </a:r>
              <a:endParaRPr lang="ko-KR" altLang="en-US" sz="3200" b="1" u="sng" dirty="0"/>
            </a:p>
          </p:txBody>
        </p:sp>
      </p:grp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377941CD-A1B8-4152-B2B8-2D7E1E276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C055-7752-493D-9F19-E23BBEC8A138}" type="slidenum">
              <a:rPr lang="ko-KR" altLang="en-US" smtClean="0"/>
              <a:t>10</a:t>
            </a:fld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27DDBE9-51A2-4686-8EDC-0063BB710BAB}"/>
              </a:ext>
            </a:extLst>
          </p:cNvPr>
          <p:cNvGrpSpPr/>
          <p:nvPr/>
        </p:nvGrpSpPr>
        <p:grpSpPr>
          <a:xfrm>
            <a:off x="8173145" y="428293"/>
            <a:ext cx="3628418" cy="5693079"/>
            <a:chOff x="8173145" y="428293"/>
            <a:chExt cx="3628418" cy="569307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029675D-EF23-47B8-900B-E1E1367D60A8}"/>
                </a:ext>
              </a:extLst>
            </p:cNvPr>
            <p:cNvSpPr txBox="1"/>
            <p:nvPr/>
          </p:nvSpPr>
          <p:spPr>
            <a:xfrm>
              <a:off x="8885139" y="428293"/>
              <a:ext cx="17937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u="sng" dirty="0"/>
                <a:t>실행화면</a:t>
              </a:r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D5DE2112-093E-46A7-B879-CBEAB89CA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3145" y="836503"/>
              <a:ext cx="3628418" cy="52848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19834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6B0FE8-33B0-4801-B998-90EE12E84C0A}"/>
              </a:ext>
            </a:extLst>
          </p:cNvPr>
          <p:cNvSpPr txBox="1"/>
          <p:nvPr/>
        </p:nvSpPr>
        <p:spPr>
          <a:xfrm>
            <a:off x="257906" y="221916"/>
            <a:ext cx="52284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/>
              <a:t>암석 랜덤 배정 및 생산 ②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B76EAC-3A2E-4FD9-BA31-AE827D389F78}"/>
              </a:ext>
            </a:extLst>
          </p:cNvPr>
          <p:cNvSpPr txBox="1"/>
          <p:nvPr/>
        </p:nvSpPr>
        <p:spPr>
          <a:xfrm>
            <a:off x="257907" y="737529"/>
            <a:ext cx="531993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###</a:t>
            </a:r>
            <a:r>
              <a:rPr lang="ko-KR" altLang="en-US" sz="1100" dirty="0"/>
              <a:t>생략</a:t>
            </a:r>
            <a:r>
              <a:rPr lang="en-US" altLang="ko-KR" sz="1100" dirty="0"/>
              <a:t>###</a:t>
            </a:r>
          </a:p>
          <a:p>
            <a:r>
              <a:rPr lang="en-US" altLang="ko-KR" sz="1100" dirty="0" err="1"/>
              <a:t>missileXY</a:t>
            </a:r>
            <a:r>
              <a:rPr lang="en-US" altLang="ko-KR" sz="1100" dirty="0"/>
              <a:t> = []</a:t>
            </a:r>
          </a:p>
          <a:p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    rock = </a:t>
            </a:r>
            <a:r>
              <a:rPr lang="en-US" altLang="ko-KR" sz="1100" dirty="0" err="1">
                <a:solidFill>
                  <a:srgbClr val="FF0000"/>
                </a:solidFill>
              </a:rPr>
              <a:t>pygame.image.load</a:t>
            </a:r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en-US" altLang="ko-KR" sz="1100" dirty="0" err="1">
                <a:solidFill>
                  <a:srgbClr val="FF0000"/>
                </a:solidFill>
              </a:rPr>
              <a:t>random.choice</a:t>
            </a:r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en-US" altLang="ko-KR" sz="1100" dirty="0" err="1">
                <a:solidFill>
                  <a:srgbClr val="FF0000"/>
                </a:solidFill>
              </a:rPr>
              <a:t>rockImage</a:t>
            </a:r>
            <a:r>
              <a:rPr lang="en-US" altLang="ko-KR" sz="1100" dirty="0">
                <a:solidFill>
                  <a:srgbClr val="FF0000"/>
                </a:solidFill>
              </a:rPr>
              <a:t>))</a:t>
            </a:r>
          </a:p>
          <a:p>
            <a:r>
              <a:rPr lang="en-US" altLang="ko-KR" sz="1100" dirty="0">
                <a:highlight>
                  <a:srgbClr val="FFFF00"/>
                </a:highlight>
              </a:rPr>
              <a:t>#</a:t>
            </a:r>
            <a:r>
              <a:rPr lang="ko-KR" altLang="en-US" sz="1100" dirty="0" err="1">
                <a:highlight>
                  <a:srgbClr val="FFFF00"/>
                </a:highlight>
              </a:rPr>
              <a:t>암석이미지를</a:t>
            </a:r>
            <a:r>
              <a:rPr lang="ko-KR" altLang="en-US" sz="1100" dirty="0">
                <a:highlight>
                  <a:srgbClr val="FFFF00"/>
                </a:highlight>
              </a:rPr>
              <a:t> 랜덤으로 불러옴</a:t>
            </a:r>
            <a:endParaRPr lang="en-US" altLang="ko-KR" sz="1100" dirty="0">
              <a:highlight>
                <a:srgbClr val="FFFF00"/>
              </a:highlight>
            </a:endParaRPr>
          </a:p>
          <a:p>
            <a:r>
              <a:rPr lang="en-US" altLang="ko-KR" sz="1100" dirty="0">
                <a:solidFill>
                  <a:srgbClr val="FF0000"/>
                </a:solidFill>
              </a:rPr>
              <a:t>    </a:t>
            </a:r>
            <a:r>
              <a:rPr lang="en-US" altLang="ko-KR" sz="1100" dirty="0" err="1">
                <a:solidFill>
                  <a:srgbClr val="FF0000"/>
                </a:solidFill>
              </a:rPr>
              <a:t>rockSize</a:t>
            </a:r>
            <a:r>
              <a:rPr lang="en-US" altLang="ko-KR" sz="1100" dirty="0">
                <a:solidFill>
                  <a:srgbClr val="FF0000"/>
                </a:solidFill>
              </a:rPr>
              <a:t> = </a:t>
            </a:r>
            <a:r>
              <a:rPr lang="en-US" altLang="ko-KR" sz="1100" dirty="0" err="1">
                <a:solidFill>
                  <a:srgbClr val="FF0000"/>
                </a:solidFill>
              </a:rPr>
              <a:t>rock.get_rect</a:t>
            </a:r>
            <a:r>
              <a:rPr lang="en-US" altLang="ko-KR" sz="1100" dirty="0">
                <a:solidFill>
                  <a:srgbClr val="FF0000"/>
                </a:solidFill>
              </a:rPr>
              <a:t>().size </a:t>
            </a:r>
            <a:r>
              <a:rPr lang="en-US" altLang="ko-KR" sz="1100" dirty="0">
                <a:highlight>
                  <a:srgbClr val="FFFF00"/>
                </a:highlight>
              </a:rPr>
              <a:t>#</a:t>
            </a:r>
            <a:r>
              <a:rPr lang="ko-KR" altLang="en-US" sz="1100" dirty="0">
                <a:highlight>
                  <a:srgbClr val="FFFF00"/>
                </a:highlight>
              </a:rPr>
              <a:t>불러온 암석 이미지 크기를 </a:t>
            </a:r>
            <a:r>
              <a:rPr lang="en-US" altLang="ko-KR" sz="1100" dirty="0" err="1">
                <a:highlight>
                  <a:srgbClr val="FFFF00"/>
                </a:highlight>
              </a:rPr>
              <a:t>rockSize</a:t>
            </a:r>
            <a:r>
              <a:rPr lang="ko-KR" altLang="en-US" sz="1100" dirty="0">
                <a:highlight>
                  <a:srgbClr val="FFFF00"/>
                </a:highlight>
              </a:rPr>
              <a:t>에 저장</a:t>
            </a:r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>
                <a:solidFill>
                  <a:srgbClr val="FF0000"/>
                </a:solidFill>
              </a:rPr>
              <a:t>    </a:t>
            </a:r>
            <a:r>
              <a:rPr lang="en-US" altLang="ko-KR" sz="1100" dirty="0" err="1">
                <a:solidFill>
                  <a:srgbClr val="FF0000"/>
                </a:solidFill>
              </a:rPr>
              <a:t>rockWidth</a:t>
            </a:r>
            <a:r>
              <a:rPr lang="en-US" altLang="ko-KR" sz="1100" dirty="0">
                <a:solidFill>
                  <a:srgbClr val="FF0000"/>
                </a:solidFill>
              </a:rPr>
              <a:t> = </a:t>
            </a:r>
            <a:r>
              <a:rPr lang="en-US" altLang="ko-KR" sz="1100" dirty="0" err="1">
                <a:solidFill>
                  <a:srgbClr val="FF0000"/>
                </a:solidFill>
              </a:rPr>
              <a:t>rockSize</a:t>
            </a:r>
            <a:r>
              <a:rPr lang="en-US" altLang="ko-KR" sz="1100" dirty="0">
                <a:solidFill>
                  <a:srgbClr val="FF0000"/>
                </a:solidFill>
              </a:rPr>
              <a:t>[0]</a:t>
            </a:r>
            <a:r>
              <a:rPr lang="en-US" altLang="ko-KR" sz="1100" dirty="0">
                <a:highlight>
                  <a:srgbClr val="FFFF00"/>
                </a:highlight>
              </a:rPr>
              <a:t>#</a:t>
            </a:r>
            <a:r>
              <a:rPr lang="ko-KR" altLang="en-US" sz="1100" dirty="0">
                <a:highlight>
                  <a:srgbClr val="FFFF00"/>
                </a:highlight>
              </a:rPr>
              <a:t>암석 이미지 가로 길이를 </a:t>
            </a:r>
            <a:r>
              <a:rPr lang="en-US" altLang="ko-KR" sz="1100" dirty="0" err="1">
                <a:highlight>
                  <a:srgbClr val="FFFF00"/>
                </a:highlight>
              </a:rPr>
              <a:t>rockWidth</a:t>
            </a:r>
            <a:r>
              <a:rPr lang="ko-KR" altLang="en-US" sz="1100" dirty="0">
                <a:highlight>
                  <a:srgbClr val="FFFF00"/>
                </a:highlight>
              </a:rPr>
              <a:t> 변수에 저장</a:t>
            </a:r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>
                <a:solidFill>
                  <a:srgbClr val="FF0000"/>
                </a:solidFill>
              </a:rPr>
              <a:t>    </a:t>
            </a:r>
            <a:r>
              <a:rPr lang="en-US" altLang="ko-KR" sz="1100" dirty="0" err="1">
                <a:solidFill>
                  <a:srgbClr val="FF0000"/>
                </a:solidFill>
              </a:rPr>
              <a:t>rockHeight</a:t>
            </a:r>
            <a:r>
              <a:rPr lang="en-US" altLang="ko-KR" sz="1100" dirty="0">
                <a:solidFill>
                  <a:srgbClr val="FF0000"/>
                </a:solidFill>
              </a:rPr>
              <a:t> = </a:t>
            </a:r>
            <a:r>
              <a:rPr lang="en-US" altLang="ko-KR" sz="1100" dirty="0" err="1">
                <a:solidFill>
                  <a:srgbClr val="FF0000"/>
                </a:solidFill>
              </a:rPr>
              <a:t>rockSize</a:t>
            </a:r>
            <a:r>
              <a:rPr lang="en-US" altLang="ko-KR" sz="1100" dirty="0">
                <a:solidFill>
                  <a:srgbClr val="FF0000"/>
                </a:solidFill>
              </a:rPr>
              <a:t>[1]</a:t>
            </a:r>
            <a:r>
              <a:rPr lang="en-US" altLang="ko-KR" sz="1100" dirty="0">
                <a:highlight>
                  <a:srgbClr val="FFFF00"/>
                </a:highlight>
              </a:rPr>
              <a:t>#</a:t>
            </a:r>
            <a:r>
              <a:rPr lang="ko-KR" altLang="en-US" sz="1100" dirty="0">
                <a:highlight>
                  <a:srgbClr val="FFFF00"/>
                </a:highlight>
              </a:rPr>
              <a:t>암석 이미지 세로 길이를 </a:t>
            </a:r>
            <a:r>
              <a:rPr lang="en-US" altLang="ko-KR" sz="1100" dirty="0" err="1">
                <a:highlight>
                  <a:srgbClr val="FFFF00"/>
                </a:highlight>
              </a:rPr>
              <a:t>rockHeight</a:t>
            </a:r>
            <a:r>
              <a:rPr lang="en-US" altLang="ko-KR" sz="1100" dirty="0">
                <a:highlight>
                  <a:srgbClr val="FFFF00"/>
                </a:highlight>
              </a:rPr>
              <a:t> </a:t>
            </a:r>
            <a:r>
              <a:rPr lang="ko-KR" altLang="en-US" sz="1100" dirty="0">
                <a:highlight>
                  <a:srgbClr val="FFFF00"/>
                </a:highlight>
              </a:rPr>
              <a:t>변수에 저장</a:t>
            </a:r>
            <a:endParaRPr lang="en-US" altLang="ko-KR" sz="1100" dirty="0">
              <a:solidFill>
                <a:srgbClr val="FF0000"/>
              </a:solidFill>
            </a:endParaRPr>
          </a:p>
          <a:p>
            <a:endParaRPr lang="en-US" altLang="ko-KR" sz="1100" dirty="0">
              <a:highlight>
                <a:srgbClr val="FFFF00"/>
              </a:highlight>
            </a:endParaRPr>
          </a:p>
          <a:p>
            <a:r>
              <a:rPr lang="en-US" altLang="ko-KR" sz="1100" dirty="0">
                <a:solidFill>
                  <a:srgbClr val="FF0000"/>
                </a:solidFill>
              </a:rPr>
              <a:t>    </a:t>
            </a:r>
            <a:r>
              <a:rPr lang="en-US" altLang="ko-KR" sz="1100" dirty="0" err="1">
                <a:solidFill>
                  <a:srgbClr val="FF0000"/>
                </a:solidFill>
              </a:rPr>
              <a:t>rockX</a:t>
            </a:r>
            <a:r>
              <a:rPr lang="en-US" altLang="ko-KR" sz="1100" dirty="0">
                <a:solidFill>
                  <a:srgbClr val="FF0000"/>
                </a:solidFill>
              </a:rPr>
              <a:t> = </a:t>
            </a:r>
            <a:r>
              <a:rPr lang="en-US" altLang="ko-KR" sz="1100" dirty="0" err="1">
                <a:solidFill>
                  <a:srgbClr val="FF0000"/>
                </a:solidFill>
              </a:rPr>
              <a:t>random.randrange</a:t>
            </a:r>
            <a:r>
              <a:rPr lang="en-US" altLang="ko-KR" sz="1100" dirty="0">
                <a:solidFill>
                  <a:srgbClr val="FF0000"/>
                </a:solidFill>
              </a:rPr>
              <a:t>(0, </a:t>
            </a:r>
            <a:r>
              <a:rPr lang="en-US" altLang="ko-KR" sz="1100" dirty="0" err="1">
                <a:solidFill>
                  <a:srgbClr val="FF0000"/>
                </a:solidFill>
              </a:rPr>
              <a:t>padWidth</a:t>
            </a:r>
            <a:r>
              <a:rPr lang="en-US" altLang="ko-KR" sz="1100" dirty="0">
                <a:solidFill>
                  <a:srgbClr val="FF0000"/>
                </a:solidFill>
              </a:rPr>
              <a:t> - </a:t>
            </a:r>
            <a:r>
              <a:rPr lang="en-US" altLang="ko-KR" sz="1100" dirty="0" err="1">
                <a:solidFill>
                  <a:srgbClr val="FF0000"/>
                </a:solidFill>
              </a:rPr>
              <a:t>rockWidth</a:t>
            </a:r>
            <a:r>
              <a:rPr lang="en-US" altLang="ko-KR" sz="1100" dirty="0">
                <a:solidFill>
                  <a:srgbClr val="FF0000"/>
                </a:solidFill>
              </a:rPr>
              <a:t>) </a:t>
            </a:r>
            <a:r>
              <a:rPr lang="en-US" altLang="ko-KR" sz="1100" dirty="0">
                <a:highlight>
                  <a:srgbClr val="FFFF00"/>
                </a:highlight>
              </a:rPr>
              <a:t>#0</a:t>
            </a:r>
            <a:r>
              <a:rPr lang="ko-KR" altLang="en-US" sz="1100" dirty="0">
                <a:highlight>
                  <a:srgbClr val="FFFF00"/>
                </a:highlight>
              </a:rPr>
              <a:t>부터 </a:t>
            </a:r>
            <a:r>
              <a:rPr lang="en-US" altLang="ko-KR" sz="1100" dirty="0" err="1">
                <a:highlight>
                  <a:srgbClr val="FFFF00"/>
                </a:highlight>
              </a:rPr>
              <a:t>padWidth</a:t>
            </a:r>
            <a:r>
              <a:rPr lang="en-US" altLang="ko-KR" sz="1100" dirty="0">
                <a:highlight>
                  <a:srgbClr val="FFFF00"/>
                </a:highlight>
              </a:rPr>
              <a:t> – </a:t>
            </a:r>
            <a:r>
              <a:rPr lang="en-US" altLang="ko-KR" sz="1100" dirty="0" err="1">
                <a:highlight>
                  <a:srgbClr val="FFFF00"/>
                </a:highlight>
              </a:rPr>
              <a:t>rockWidth</a:t>
            </a:r>
            <a:r>
              <a:rPr lang="ko-KR" altLang="en-US" sz="1100" dirty="0">
                <a:highlight>
                  <a:srgbClr val="FFFF00"/>
                </a:highlight>
              </a:rPr>
              <a:t>까지 값 중 무작위 </a:t>
            </a:r>
            <a:r>
              <a:rPr lang="en-US" altLang="ko-KR" sz="1100" dirty="0" err="1">
                <a:highlight>
                  <a:srgbClr val="FFFF00"/>
                </a:highlight>
              </a:rPr>
              <a:t>rockX</a:t>
            </a:r>
            <a:r>
              <a:rPr lang="en-US" altLang="ko-KR" sz="1100" dirty="0">
                <a:highlight>
                  <a:srgbClr val="FFFF00"/>
                </a:highlight>
              </a:rPr>
              <a:t> </a:t>
            </a:r>
            <a:r>
              <a:rPr lang="ko-KR" altLang="en-US" sz="1100" dirty="0">
                <a:highlight>
                  <a:srgbClr val="FFFF00"/>
                </a:highlight>
              </a:rPr>
              <a:t>변수 에 저장</a:t>
            </a:r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>
                <a:solidFill>
                  <a:srgbClr val="FF0000"/>
                </a:solidFill>
              </a:rPr>
              <a:t>    </a:t>
            </a:r>
            <a:r>
              <a:rPr lang="en-US" altLang="ko-KR" sz="1100" dirty="0" err="1">
                <a:solidFill>
                  <a:srgbClr val="FF0000"/>
                </a:solidFill>
              </a:rPr>
              <a:t>rockY</a:t>
            </a:r>
            <a:r>
              <a:rPr lang="en-US" altLang="ko-KR" sz="1100" dirty="0">
                <a:solidFill>
                  <a:srgbClr val="FF0000"/>
                </a:solidFill>
              </a:rPr>
              <a:t> = 0 </a:t>
            </a:r>
            <a:r>
              <a:rPr lang="en-US" altLang="ko-KR" sz="1100" dirty="0">
                <a:highlight>
                  <a:srgbClr val="FFFF00"/>
                </a:highlight>
              </a:rPr>
              <a:t>#</a:t>
            </a:r>
            <a:r>
              <a:rPr lang="ko-KR" altLang="en-US" sz="1100" dirty="0">
                <a:highlight>
                  <a:srgbClr val="FFFF00"/>
                </a:highlight>
              </a:rPr>
              <a:t>초기에 나타날</a:t>
            </a:r>
            <a:r>
              <a:rPr lang="en-US" altLang="ko-KR" sz="1100" dirty="0">
                <a:highlight>
                  <a:srgbClr val="FFFF00"/>
                </a:highlight>
              </a:rPr>
              <a:t> y</a:t>
            </a:r>
            <a:r>
              <a:rPr lang="ko-KR" altLang="en-US" sz="1100" dirty="0">
                <a:highlight>
                  <a:srgbClr val="FFFF00"/>
                </a:highlight>
              </a:rPr>
              <a:t>좌표</a:t>
            </a:r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>
                <a:solidFill>
                  <a:srgbClr val="FF0000"/>
                </a:solidFill>
              </a:rPr>
              <a:t>    </a:t>
            </a:r>
            <a:r>
              <a:rPr lang="en-US" altLang="ko-KR" sz="1100" dirty="0" err="1">
                <a:solidFill>
                  <a:schemeClr val="accent1"/>
                </a:solidFill>
              </a:rPr>
              <a:t>rockSpeed</a:t>
            </a:r>
            <a:r>
              <a:rPr lang="en-US" altLang="ko-KR" sz="1100" dirty="0">
                <a:solidFill>
                  <a:schemeClr val="accent1"/>
                </a:solidFill>
              </a:rPr>
              <a:t> = </a:t>
            </a:r>
            <a:r>
              <a:rPr lang="en-US" altLang="ko-KR" sz="1100" b="1" dirty="0">
                <a:highlight>
                  <a:srgbClr val="00FFFF"/>
                </a:highlight>
              </a:rPr>
              <a:t>2</a:t>
            </a:r>
            <a:r>
              <a:rPr lang="en-US" altLang="ko-KR" sz="1100" dirty="0">
                <a:solidFill>
                  <a:schemeClr val="accent1"/>
                </a:solidFill>
              </a:rPr>
              <a:t> </a:t>
            </a:r>
            <a:r>
              <a:rPr lang="en-US" altLang="ko-KR" sz="1100" dirty="0">
                <a:highlight>
                  <a:srgbClr val="FFFF00"/>
                </a:highlight>
              </a:rPr>
              <a:t>#</a:t>
            </a:r>
            <a:r>
              <a:rPr lang="ko-KR" altLang="en-US" sz="1100" dirty="0">
                <a:highlight>
                  <a:srgbClr val="FFFF00"/>
                </a:highlight>
              </a:rPr>
              <a:t>암석이 떨어지는 속도</a:t>
            </a:r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>
                <a:solidFill>
                  <a:srgbClr val="FF0000"/>
                </a:solidFill>
              </a:rPr>
              <a:t>    </a:t>
            </a:r>
          </a:p>
          <a:p>
            <a:r>
              <a:rPr lang="en-US" altLang="ko-KR" sz="1100" dirty="0"/>
              <a:t>    x = </a:t>
            </a:r>
            <a:r>
              <a:rPr lang="en-US" altLang="ko-KR" sz="1100" dirty="0" err="1"/>
              <a:t>padWidth</a:t>
            </a:r>
            <a:r>
              <a:rPr lang="en-US" altLang="ko-KR" sz="1100" dirty="0"/>
              <a:t> * 0.45</a:t>
            </a:r>
          </a:p>
          <a:p>
            <a:r>
              <a:rPr lang="en-US" altLang="ko-KR" sz="1100" dirty="0"/>
              <a:t>    y = </a:t>
            </a:r>
            <a:r>
              <a:rPr lang="en-US" altLang="ko-KR" sz="1100" dirty="0" err="1"/>
              <a:t>padHeight</a:t>
            </a:r>
            <a:r>
              <a:rPr lang="en-US" altLang="ko-KR" sz="1100" dirty="0"/>
              <a:t> * 0.9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fighterX</a:t>
            </a:r>
            <a:r>
              <a:rPr lang="en-US" altLang="ko-KR" sz="1100" dirty="0"/>
              <a:t> = 0</a:t>
            </a:r>
          </a:p>
          <a:p>
            <a:r>
              <a:rPr lang="en-US" altLang="ko-KR" sz="1100" dirty="0"/>
              <a:t>###</a:t>
            </a:r>
            <a:r>
              <a:rPr lang="ko-KR" altLang="en-US" sz="1100" dirty="0"/>
              <a:t>생략</a:t>
            </a:r>
            <a:r>
              <a:rPr lang="en-US" altLang="ko-KR" sz="1100" dirty="0"/>
              <a:t>###</a:t>
            </a:r>
          </a:p>
          <a:p>
            <a:r>
              <a:rPr lang="en-US" altLang="ko-KR" sz="1100" dirty="0"/>
              <a:t>if </a:t>
            </a:r>
            <a:r>
              <a:rPr lang="en-US" altLang="ko-KR" sz="1100" dirty="0" err="1"/>
              <a:t>len</a:t>
            </a:r>
            <a:r>
              <a:rPr lang="en-US" altLang="ko-KR" sz="1100" dirty="0"/>
              <a:t>(</a:t>
            </a:r>
            <a:r>
              <a:rPr lang="en-US" altLang="ko-KR" sz="1100" dirty="0" err="1"/>
              <a:t>missileXY</a:t>
            </a:r>
            <a:r>
              <a:rPr lang="en-US" altLang="ko-KR" sz="1100" dirty="0"/>
              <a:t>) != 0:</a:t>
            </a:r>
          </a:p>
          <a:p>
            <a:r>
              <a:rPr lang="en-US" altLang="ko-KR" sz="1100" dirty="0"/>
              <a:t>            for bx, by in </a:t>
            </a:r>
            <a:r>
              <a:rPr lang="en-US" altLang="ko-KR" sz="1100" dirty="0" err="1"/>
              <a:t>missileXY</a:t>
            </a:r>
            <a:r>
              <a:rPr lang="en-US" altLang="ko-KR" sz="1100" dirty="0"/>
              <a:t>:</a:t>
            </a:r>
          </a:p>
          <a:p>
            <a:r>
              <a:rPr lang="en-US" altLang="ko-KR" sz="1100" dirty="0"/>
              <a:t>                </a:t>
            </a:r>
            <a:r>
              <a:rPr lang="en-US" altLang="ko-KR" sz="1100" dirty="0" err="1"/>
              <a:t>drawObject</a:t>
            </a:r>
            <a:r>
              <a:rPr lang="en-US" altLang="ko-KR" sz="1100" dirty="0"/>
              <a:t>(missile, bx, by)</a:t>
            </a:r>
          </a:p>
          <a:p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        </a:t>
            </a:r>
            <a:r>
              <a:rPr lang="en-US" altLang="ko-KR" sz="1100" dirty="0" err="1">
                <a:solidFill>
                  <a:srgbClr val="FF0000"/>
                </a:solidFill>
              </a:rPr>
              <a:t>rockY</a:t>
            </a:r>
            <a:r>
              <a:rPr lang="en-US" altLang="ko-KR" sz="1100" dirty="0">
                <a:solidFill>
                  <a:srgbClr val="FF0000"/>
                </a:solidFill>
              </a:rPr>
              <a:t> += </a:t>
            </a:r>
            <a:r>
              <a:rPr lang="en-US" altLang="ko-KR" sz="1100" dirty="0" err="1">
                <a:solidFill>
                  <a:srgbClr val="FF0000"/>
                </a:solidFill>
              </a:rPr>
              <a:t>rockSpeed</a:t>
            </a:r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>
                <a:solidFill>
                  <a:srgbClr val="FF0000"/>
                </a:solidFill>
              </a:rPr>
              <a:t> </a:t>
            </a:r>
            <a:r>
              <a:rPr lang="en-US" altLang="ko-KR" sz="1100" dirty="0">
                <a:highlight>
                  <a:srgbClr val="FFFF00"/>
                </a:highlight>
              </a:rPr>
              <a:t>#</a:t>
            </a:r>
            <a:r>
              <a:rPr lang="ko-KR" altLang="en-US" sz="1100" dirty="0">
                <a:highlight>
                  <a:srgbClr val="FFFF00"/>
                </a:highlight>
              </a:rPr>
              <a:t>암석이 아래로 점점 이동하도록 </a:t>
            </a:r>
            <a:r>
              <a:rPr lang="en-US" altLang="ko-KR" sz="1100" dirty="0">
                <a:highlight>
                  <a:srgbClr val="FFFF00"/>
                </a:highlight>
              </a:rPr>
              <a:t>y</a:t>
            </a:r>
            <a:r>
              <a:rPr lang="ko-KR" altLang="en-US" sz="1100" dirty="0">
                <a:highlight>
                  <a:srgbClr val="FFFF00"/>
                </a:highlight>
              </a:rPr>
              <a:t>좌표에 </a:t>
            </a:r>
            <a:r>
              <a:rPr lang="en-US" altLang="ko-KR" sz="1100" dirty="0" err="1">
                <a:highlight>
                  <a:srgbClr val="FFFF00"/>
                </a:highlight>
              </a:rPr>
              <a:t>rockSpeed</a:t>
            </a:r>
            <a:r>
              <a:rPr lang="ko-KR" altLang="en-US" sz="1100" dirty="0">
                <a:highlight>
                  <a:srgbClr val="FFFF00"/>
                </a:highlight>
              </a:rPr>
              <a:t>값 더함</a:t>
            </a:r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>
                <a:solidFill>
                  <a:srgbClr val="FF0000"/>
                </a:solidFill>
              </a:rPr>
              <a:t>        if </a:t>
            </a:r>
            <a:r>
              <a:rPr lang="en-US" altLang="ko-KR" sz="1100" dirty="0" err="1">
                <a:solidFill>
                  <a:srgbClr val="FF0000"/>
                </a:solidFill>
              </a:rPr>
              <a:t>rockY</a:t>
            </a:r>
            <a:r>
              <a:rPr lang="en-US" altLang="ko-KR" sz="1100" dirty="0">
                <a:solidFill>
                  <a:srgbClr val="FF0000"/>
                </a:solidFill>
              </a:rPr>
              <a:t> &gt; </a:t>
            </a:r>
            <a:r>
              <a:rPr lang="en-US" altLang="ko-KR" sz="1100" dirty="0" err="1">
                <a:solidFill>
                  <a:srgbClr val="FF0000"/>
                </a:solidFill>
              </a:rPr>
              <a:t>padHeight</a:t>
            </a:r>
            <a:r>
              <a:rPr lang="en-US" altLang="ko-KR" sz="1100" dirty="0">
                <a:solidFill>
                  <a:srgbClr val="FF0000"/>
                </a:solidFill>
              </a:rPr>
              <a:t>: </a:t>
            </a:r>
            <a:r>
              <a:rPr lang="en-US" altLang="ko-KR" sz="1100" dirty="0">
                <a:highlight>
                  <a:srgbClr val="FFFF00"/>
                </a:highlight>
              </a:rPr>
              <a:t>#</a:t>
            </a:r>
            <a:r>
              <a:rPr lang="ko-KR" altLang="en-US" sz="1100" dirty="0" err="1">
                <a:highlight>
                  <a:srgbClr val="FFFF00"/>
                </a:highlight>
              </a:rPr>
              <a:t>암석이미지가</a:t>
            </a:r>
            <a:r>
              <a:rPr lang="ko-KR" altLang="en-US" sz="1100" dirty="0">
                <a:highlight>
                  <a:srgbClr val="FFFF00"/>
                </a:highlight>
              </a:rPr>
              <a:t> 게임화면 맨 하단에 접근 하면서 없어지면 새로운 암석을 위 방식과 같이 배정</a:t>
            </a:r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>
                <a:solidFill>
                  <a:srgbClr val="FF0000"/>
                </a:solidFill>
              </a:rPr>
              <a:t>            rock = </a:t>
            </a:r>
            <a:r>
              <a:rPr lang="en-US" altLang="ko-KR" sz="1100" dirty="0" err="1">
                <a:solidFill>
                  <a:srgbClr val="FF0000"/>
                </a:solidFill>
              </a:rPr>
              <a:t>pygame.image.load</a:t>
            </a:r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en-US" altLang="ko-KR" sz="1100" dirty="0" err="1">
                <a:solidFill>
                  <a:srgbClr val="FF0000"/>
                </a:solidFill>
              </a:rPr>
              <a:t>random.choice</a:t>
            </a:r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en-US" altLang="ko-KR" sz="1100" dirty="0" err="1">
                <a:solidFill>
                  <a:srgbClr val="FF0000"/>
                </a:solidFill>
              </a:rPr>
              <a:t>rockImage</a:t>
            </a:r>
            <a:r>
              <a:rPr lang="en-US" altLang="ko-KR" sz="1100" dirty="0">
                <a:solidFill>
                  <a:srgbClr val="FF0000"/>
                </a:solidFill>
              </a:rPr>
              <a:t>))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            </a:t>
            </a:r>
            <a:r>
              <a:rPr lang="en-US" altLang="ko-KR" sz="1100" dirty="0" err="1">
                <a:solidFill>
                  <a:srgbClr val="FF0000"/>
                </a:solidFill>
              </a:rPr>
              <a:t>rockSize</a:t>
            </a:r>
            <a:r>
              <a:rPr lang="en-US" altLang="ko-KR" sz="1100" dirty="0">
                <a:solidFill>
                  <a:srgbClr val="FF0000"/>
                </a:solidFill>
              </a:rPr>
              <a:t> = </a:t>
            </a:r>
            <a:r>
              <a:rPr lang="en-US" altLang="ko-KR" sz="1100" dirty="0" err="1">
                <a:solidFill>
                  <a:srgbClr val="FF0000"/>
                </a:solidFill>
              </a:rPr>
              <a:t>rock.get_rect</a:t>
            </a:r>
            <a:r>
              <a:rPr lang="en-US" altLang="ko-KR" sz="1100" dirty="0">
                <a:solidFill>
                  <a:srgbClr val="FF0000"/>
                </a:solidFill>
              </a:rPr>
              <a:t>().size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            </a:t>
            </a:r>
            <a:r>
              <a:rPr lang="en-US" altLang="ko-KR" sz="1100" dirty="0" err="1">
                <a:solidFill>
                  <a:srgbClr val="FF0000"/>
                </a:solidFill>
              </a:rPr>
              <a:t>rockWidth</a:t>
            </a:r>
            <a:r>
              <a:rPr lang="en-US" altLang="ko-KR" sz="1100" dirty="0">
                <a:solidFill>
                  <a:srgbClr val="FF0000"/>
                </a:solidFill>
              </a:rPr>
              <a:t> = </a:t>
            </a:r>
            <a:r>
              <a:rPr lang="en-US" altLang="ko-KR" sz="1100" dirty="0" err="1">
                <a:solidFill>
                  <a:srgbClr val="FF0000"/>
                </a:solidFill>
              </a:rPr>
              <a:t>rockSize</a:t>
            </a:r>
            <a:r>
              <a:rPr lang="en-US" altLang="ko-KR" sz="1100" dirty="0">
                <a:solidFill>
                  <a:srgbClr val="FF0000"/>
                </a:solidFill>
              </a:rPr>
              <a:t>[0]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            </a:t>
            </a:r>
            <a:r>
              <a:rPr lang="en-US" altLang="ko-KR" sz="1100" dirty="0" err="1">
                <a:solidFill>
                  <a:srgbClr val="FF0000"/>
                </a:solidFill>
              </a:rPr>
              <a:t>rockHeight</a:t>
            </a:r>
            <a:r>
              <a:rPr lang="en-US" altLang="ko-KR" sz="1100" dirty="0">
                <a:solidFill>
                  <a:srgbClr val="FF0000"/>
                </a:solidFill>
              </a:rPr>
              <a:t> =  </a:t>
            </a:r>
            <a:r>
              <a:rPr lang="en-US" altLang="ko-KR" sz="1100" dirty="0" err="1">
                <a:solidFill>
                  <a:srgbClr val="FF0000"/>
                </a:solidFill>
              </a:rPr>
              <a:t>rockSize</a:t>
            </a:r>
            <a:r>
              <a:rPr lang="en-US" altLang="ko-KR" sz="1100" dirty="0">
                <a:solidFill>
                  <a:srgbClr val="FF0000"/>
                </a:solidFill>
              </a:rPr>
              <a:t>[1]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            </a:t>
            </a:r>
            <a:r>
              <a:rPr lang="en-US" altLang="ko-KR" sz="1100" dirty="0" err="1">
                <a:solidFill>
                  <a:srgbClr val="FF0000"/>
                </a:solidFill>
              </a:rPr>
              <a:t>rockX</a:t>
            </a:r>
            <a:r>
              <a:rPr lang="en-US" altLang="ko-KR" sz="1100" dirty="0">
                <a:solidFill>
                  <a:srgbClr val="FF0000"/>
                </a:solidFill>
              </a:rPr>
              <a:t> = </a:t>
            </a:r>
            <a:r>
              <a:rPr lang="en-US" altLang="ko-KR" sz="1100" dirty="0" err="1">
                <a:solidFill>
                  <a:srgbClr val="FF0000"/>
                </a:solidFill>
              </a:rPr>
              <a:t>random.randrange</a:t>
            </a:r>
            <a:r>
              <a:rPr lang="en-US" altLang="ko-KR" sz="1100" dirty="0">
                <a:solidFill>
                  <a:srgbClr val="FF0000"/>
                </a:solidFill>
              </a:rPr>
              <a:t>(0, </a:t>
            </a:r>
            <a:r>
              <a:rPr lang="en-US" altLang="ko-KR" sz="1100" dirty="0" err="1">
                <a:solidFill>
                  <a:srgbClr val="FF0000"/>
                </a:solidFill>
              </a:rPr>
              <a:t>padWidth</a:t>
            </a:r>
            <a:r>
              <a:rPr lang="en-US" altLang="ko-KR" sz="1100" dirty="0">
                <a:solidFill>
                  <a:srgbClr val="FF0000"/>
                </a:solidFill>
              </a:rPr>
              <a:t> - </a:t>
            </a:r>
            <a:r>
              <a:rPr lang="en-US" altLang="ko-KR" sz="1100" dirty="0" err="1">
                <a:solidFill>
                  <a:srgbClr val="FF0000"/>
                </a:solidFill>
              </a:rPr>
              <a:t>rockWidth</a:t>
            </a:r>
            <a:r>
              <a:rPr lang="en-US" altLang="ko-KR" sz="1100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            </a:t>
            </a:r>
            <a:r>
              <a:rPr lang="en-US" altLang="ko-KR" sz="1100" dirty="0" err="1">
                <a:solidFill>
                  <a:srgbClr val="FF0000"/>
                </a:solidFill>
              </a:rPr>
              <a:t>rockY</a:t>
            </a:r>
            <a:r>
              <a:rPr lang="en-US" altLang="ko-KR" sz="1100" dirty="0">
                <a:solidFill>
                  <a:srgbClr val="FF0000"/>
                </a:solidFill>
              </a:rPr>
              <a:t> = 0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    </a:t>
            </a:r>
            <a:r>
              <a:rPr lang="en-US" altLang="ko-KR" sz="1100" dirty="0" err="1">
                <a:solidFill>
                  <a:srgbClr val="FF0000"/>
                </a:solidFill>
              </a:rPr>
              <a:t>drawObject</a:t>
            </a:r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en-US" altLang="ko-KR" sz="1100" dirty="0" err="1">
                <a:solidFill>
                  <a:srgbClr val="FF0000"/>
                </a:solidFill>
              </a:rPr>
              <a:t>rock,rockX,rockY</a:t>
            </a:r>
            <a:r>
              <a:rPr lang="en-US" altLang="ko-KR" sz="1100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pygame.display.update</a:t>
            </a:r>
            <a:r>
              <a:rPr lang="en-US" altLang="ko-KR" sz="1100" dirty="0"/>
              <a:t>()</a:t>
            </a:r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clock.tick</a:t>
            </a:r>
            <a:r>
              <a:rPr lang="en-US" altLang="ko-KR" sz="1100" dirty="0"/>
              <a:t>(60)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89B335B-691C-4C44-945F-FD5D6F35A9DC}"/>
              </a:ext>
            </a:extLst>
          </p:cNvPr>
          <p:cNvGrpSpPr/>
          <p:nvPr/>
        </p:nvGrpSpPr>
        <p:grpSpPr>
          <a:xfrm>
            <a:off x="5811965" y="2649700"/>
            <a:ext cx="2139696" cy="964472"/>
            <a:chOff x="4608576" y="2565112"/>
            <a:chExt cx="2139696" cy="964472"/>
          </a:xfrm>
        </p:grpSpPr>
        <p:sp>
          <p:nvSpPr>
            <p:cNvPr id="7" name="화살표: 오른쪽 6">
              <a:extLst>
                <a:ext uri="{FF2B5EF4-FFF2-40B4-BE49-F238E27FC236}">
                  <a16:creationId xmlns:a16="http://schemas.microsoft.com/office/drawing/2014/main" id="{6D3AAC7A-5597-466F-BB5F-194F3C5C88BB}"/>
                </a:ext>
              </a:extLst>
            </p:cNvPr>
            <p:cNvSpPr/>
            <p:nvPr/>
          </p:nvSpPr>
          <p:spPr>
            <a:xfrm>
              <a:off x="4608576" y="3031236"/>
              <a:ext cx="2139696" cy="498348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715735F-7660-4299-97BE-E8084D4E1B7F}"/>
                </a:ext>
              </a:extLst>
            </p:cNvPr>
            <p:cNvSpPr txBox="1"/>
            <p:nvPr/>
          </p:nvSpPr>
          <p:spPr>
            <a:xfrm>
              <a:off x="4669902" y="2565112"/>
              <a:ext cx="19385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u="sng" dirty="0"/>
                <a:t>F5 </a:t>
              </a:r>
              <a:endParaRPr lang="ko-KR" altLang="en-US" sz="3200" b="1" u="sng" dirty="0"/>
            </a:p>
          </p:txBody>
        </p:sp>
      </p:grp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377941CD-A1B8-4152-B2B8-2D7E1E276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C055-7752-493D-9F19-E23BBEC8A138}" type="slidenum">
              <a:rPr lang="ko-KR" altLang="en-US" smtClean="0"/>
              <a:t>11</a:t>
            </a:fld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816EF54-555D-4153-A208-12A5C57BC678}"/>
              </a:ext>
            </a:extLst>
          </p:cNvPr>
          <p:cNvGrpSpPr/>
          <p:nvPr/>
        </p:nvGrpSpPr>
        <p:grpSpPr>
          <a:xfrm>
            <a:off x="8173145" y="428293"/>
            <a:ext cx="3628418" cy="5693079"/>
            <a:chOff x="8173145" y="428293"/>
            <a:chExt cx="3628418" cy="569307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CCFF797-65BF-4D69-8EA0-64425EBB720B}"/>
                </a:ext>
              </a:extLst>
            </p:cNvPr>
            <p:cNvSpPr txBox="1"/>
            <p:nvPr/>
          </p:nvSpPr>
          <p:spPr>
            <a:xfrm>
              <a:off x="8885139" y="428293"/>
              <a:ext cx="17937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u="sng" dirty="0"/>
                <a:t>실행화면</a:t>
              </a:r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9DE1FBC5-1548-4366-80D1-0CDAF4C71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3145" y="836503"/>
              <a:ext cx="3628418" cy="52848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2232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6B0FE8-33B0-4801-B998-90EE12E84C0A}"/>
              </a:ext>
            </a:extLst>
          </p:cNvPr>
          <p:cNvSpPr txBox="1"/>
          <p:nvPr/>
        </p:nvSpPr>
        <p:spPr>
          <a:xfrm>
            <a:off x="257907" y="221916"/>
            <a:ext cx="42474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/>
              <a:t>암석 파괴하기①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B76EAC-3A2E-4FD9-BA31-AE827D389F78}"/>
              </a:ext>
            </a:extLst>
          </p:cNvPr>
          <p:cNvSpPr txBox="1"/>
          <p:nvPr/>
        </p:nvSpPr>
        <p:spPr>
          <a:xfrm>
            <a:off x="257907" y="737529"/>
            <a:ext cx="541421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###</a:t>
            </a:r>
            <a:r>
              <a:rPr lang="ko-KR" altLang="en-US" sz="1500" dirty="0"/>
              <a:t>생략</a:t>
            </a:r>
            <a:r>
              <a:rPr lang="en-US" altLang="ko-KR" sz="1500" dirty="0"/>
              <a:t>###</a:t>
            </a:r>
          </a:p>
          <a:p>
            <a:r>
              <a:rPr lang="en-US" altLang="ko-KR" sz="1500" dirty="0"/>
              <a:t>def </a:t>
            </a:r>
            <a:r>
              <a:rPr lang="en-US" altLang="ko-KR" sz="1500" dirty="0" err="1"/>
              <a:t>initGame</a:t>
            </a:r>
            <a:r>
              <a:rPr lang="en-US" altLang="ko-KR" sz="1500" dirty="0"/>
              <a:t>():</a:t>
            </a:r>
          </a:p>
          <a:p>
            <a:r>
              <a:rPr lang="en-US" altLang="ko-KR" sz="1500" dirty="0"/>
              <a:t>    global </a:t>
            </a:r>
            <a:r>
              <a:rPr lang="en-US" altLang="ko-KR" sz="1500" dirty="0" err="1"/>
              <a:t>gamePad</a:t>
            </a:r>
            <a:r>
              <a:rPr lang="en-US" altLang="ko-KR" sz="1500" dirty="0"/>
              <a:t>, clock, background, fighter, missile, </a:t>
            </a:r>
            <a:r>
              <a:rPr lang="en-US" altLang="ko-KR" sz="1500" dirty="0">
                <a:solidFill>
                  <a:srgbClr val="FF0000"/>
                </a:solidFill>
              </a:rPr>
              <a:t>explosion</a:t>
            </a:r>
            <a:r>
              <a:rPr lang="en-US" altLang="ko-KR" sz="1500" dirty="0">
                <a:highlight>
                  <a:srgbClr val="FFFF00"/>
                </a:highlight>
              </a:rPr>
              <a:t>#</a:t>
            </a:r>
            <a:r>
              <a:rPr lang="ko-KR" altLang="en-US" sz="1500" dirty="0">
                <a:highlight>
                  <a:srgbClr val="FFFF00"/>
                </a:highlight>
              </a:rPr>
              <a:t>변수 선언</a:t>
            </a:r>
            <a:endParaRPr lang="en-US" altLang="ko-KR" sz="1500" dirty="0">
              <a:solidFill>
                <a:srgbClr val="FF0000"/>
              </a:solidFill>
            </a:endParaRPr>
          </a:p>
          <a:p>
            <a:r>
              <a:rPr lang="en-US" altLang="ko-KR" sz="1500" dirty="0"/>
              <a:t>    </a:t>
            </a:r>
            <a:r>
              <a:rPr lang="en-US" altLang="ko-KR" sz="1500" dirty="0" err="1"/>
              <a:t>pygame.init</a:t>
            </a:r>
            <a:r>
              <a:rPr lang="en-US" altLang="ko-KR" sz="1500" dirty="0"/>
              <a:t>()</a:t>
            </a:r>
          </a:p>
          <a:p>
            <a:r>
              <a:rPr lang="en-US" altLang="ko-KR" sz="1500" dirty="0"/>
              <a:t>    gamepad = </a:t>
            </a:r>
            <a:r>
              <a:rPr lang="en-US" altLang="ko-KR" sz="1500" dirty="0" err="1"/>
              <a:t>pygame.display.set_mode</a:t>
            </a:r>
            <a:r>
              <a:rPr lang="en-US" altLang="ko-KR" sz="1500" dirty="0"/>
              <a:t>((</a:t>
            </a:r>
            <a:r>
              <a:rPr lang="en-US" altLang="ko-KR" sz="1500" dirty="0" err="1"/>
              <a:t>padWidth,padHeight</a:t>
            </a:r>
            <a:r>
              <a:rPr lang="en-US" altLang="ko-KR" sz="1500" dirty="0"/>
              <a:t>))</a:t>
            </a:r>
          </a:p>
          <a:p>
            <a:r>
              <a:rPr lang="en-US" altLang="ko-KR" sz="1500" dirty="0"/>
              <a:t>    </a:t>
            </a:r>
            <a:r>
              <a:rPr lang="en-US" altLang="ko-KR" sz="1500" dirty="0" err="1"/>
              <a:t>pygame.display.set_caption</a:t>
            </a:r>
            <a:r>
              <a:rPr lang="en-US" altLang="ko-KR" sz="1500" dirty="0"/>
              <a:t>(＇</a:t>
            </a:r>
            <a:r>
              <a:rPr lang="en-US" altLang="ko-KR" sz="1500" dirty="0" err="1"/>
              <a:t>ShootingGame</a:t>
            </a:r>
            <a:r>
              <a:rPr lang="en-US" altLang="ko-KR" sz="1500" dirty="0"/>
              <a:t>＇)</a:t>
            </a:r>
          </a:p>
          <a:p>
            <a:r>
              <a:rPr lang="en-US" altLang="ko-KR" sz="1500" dirty="0"/>
              <a:t>    background = </a:t>
            </a:r>
            <a:r>
              <a:rPr lang="en-US" altLang="ko-KR" sz="1500" dirty="0" err="1"/>
              <a:t>pygame.image.load</a:t>
            </a:r>
            <a:r>
              <a:rPr lang="en-US" altLang="ko-KR" sz="1500" dirty="0"/>
              <a:t>(＇background.png＇)</a:t>
            </a:r>
          </a:p>
          <a:p>
            <a:r>
              <a:rPr lang="en-US" altLang="ko-KR" sz="1500" dirty="0"/>
              <a:t>    fighter = </a:t>
            </a:r>
            <a:r>
              <a:rPr lang="en-US" altLang="ko-KR" sz="1500" dirty="0" err="1"/>
              <a:t>pygame.image.load</a:t>
            </a:r>
            <a:r>
              <a:rPr lang="en-US" altLang="ko-KR" sz="1500" dirty="0"/>
              <a:t>(＇fighter.png＇)</a:t>
            </a:r>
          </a:p>
          <a:p>
            <a:r>
              <a:rPr lang="en-US" altLang="ko-KR" sz="1500" dirty="0"/>
              <a:t>    missile = </a:t>
            </a:r>
            <a:r>
              <a:rPr lang="en-US" altLang="ko-KR" sz="1500" dirty="0" err="1"/>
              <a:t>pygame.image.load</a:t>
            </a:r>
            <a:r>
              <a:rPr lang="en-US" altLang="ko-KR" sz="1500" dirty="0"/>
              <a:t>(＇missile.png＇)</a:t>
            </a:r>
          </a:p>
          <a:p>
            <a:r>
              <a:rPr lang="en-US" altLang="ko-KR" sz="1500" dirty="0"/>
              <a:t>    </a:t>
            </a:r>
            <a:r>
              <a:rPr lang="en-US" altLang="ko-KR" sz="1500" dirty="0">
                <a:solidFill>
                  <a:srgbClr val="FF0000"/>
                </a:solidFill>
              </a:rPr>
              <a:t>explosion = </a:t>
            </a:r>
            <a:r>
              <a:rPr lang="en-US" altLang="ko-KR" sz="1500" dirty="0" err="1">
                <a:solidFill>
                  <a:srgbClr val="FF0000"/>
                </a:solidFill>
              </a:rPr>
              <a:t>pygame.image.load</a:t>
            </a:r>
            <a:r>
              <a:rPr lang="en-US" altLang="ko-KR" sz="1500" dirty="0">
                <a:solidFill>
                  <a:srgbClr val="FF0000"/>
                </a:solidFill>
              </a:rPr>
              <a:t>(＇explosion.png’)</a:t>
            </a:r>
            <a:r>
              <a:rPr lang="en-US" altLang="ko-KR" sz="1500" dirty="0">
                <a:highlight>
                  <a:srgbClr val="FFFF00"/>
                </a:highlight>
              </a:rPr>
              <a:t>#explosion </a:t>
            </a:r>
            <a:r>
              <a:rPr lang="ko-KR" altLang="en-US" sz="1500" dirty="0">
                <a:highlight>
                  <a:srgbClr val="FFFF00"/>
                </a:highlight>
              </a:rPr>
              <a:t>변수에 폭파이지미 불러와서 저장</a:t>
            </a:r>
            <a:endParaRPr lang="en-US" altLang="ko-KR" sz="1500" dirty="0">
              <a:solidFill>
                <a:srgbClr val="FF0000"/>
              </a:solidFill>
            </a:endParaRPr>
          </a:p>
          <a:p>
            <a:r>
              <a:rPr lang="en-US" altLang="ko-KR" sz="1500" dirty="0"/>
              <a:t>    clock = </a:t>
            </a:r>
            <a:r>
              <a:rPr lang="en-US" altLang="ko-KR" sz="1500" dirty="0" err="1"/>
              <a:t>pygame.time.Clock</a:t>
            </a:r>
            <a:r>
              <a:rPr lang="en-US" altLang="ko-KR" sz="1500" dirty="0"/>
              <a:t>()</a:t>
            </a:r>
          </a:p>
          <a:p>
            <a:endParaRPr lang="en-US" altLang="ko-KR" sz="1500" dirty="0"/>
          </a:p>
          <a:p>
            <a:r>
              <a:rPr lang="en-US" altLang="ko-KR" sz="1500" dirty="0"/>
              <a:t>###</a:t>
            </a:r>
            <a:r>
              <a:rPr lang="ko-KR" altLang="en-US" sz="1500" dirty="0"/>
              <a:t>생략</a:t>
            </a:r>
            <a:r>
              <a:rPr lang="en-US" altLang="ko-KR" sz="1500" dirty="0"/>
              <a:t>###</a:t>
            </a:r>
          </a:p>
          <a:p>
            <a:endParaRPr lang="en-US" altLang="ko-KR" sz="1500" dirty="0"/>
          </a:p>
          <a:p>
            <a:r>
              <a:rPr lang="en-US" altLang="ko-KR" sz="1500" dirty="0"/>
              <a:t>x = </a:t>
            </a:r>
            <a:r>
              <a:rPr lang="en-US" altLang="ko-KR" sz="1500" dirty="0" err="1"/>
              <a:t>padWidth</a:t>
            </a:r>
            <a:r>
              <a:rPr lang="en-US" altLang="ko-KR" sz="1500" dirty="0"/>
              <a:t> * 0.45</a:t>
            </a:r>
          </a:p>
          <a:p>
            <a:r>
              <a:rPr lang="en-US" altLang="ko-KR" sz="1500" dirty="0"/>
              <a:t>    y = </a:t>
            </a:r>
            <a:r>
              <a:rPr lang="en-US" altLang="ko-KR" sz="1500" dirty="0" err="1"/>
              <a:t>padHeight</a:t>
            </a:r>
            <a:r>
              <a:rPr lang="en-US" altLang="ko-KR" sz="1500" dirty="0"/>
              <a:t> * 0.9</a:t>
            </a:r>
          </a:p>
          <a:p>
            <a:r>
              <a:rPr lang="en-US" altLang="ko-KR" sz="1500" dirty="0"/>
              <a:t>    </a:t>
            </a:r>
            <a:r>
              <a:rPr lang="en-US" altLang="ko-KR" sz="1500" dirty="0" err="1"/>
              <a:t>fighterX</a:t>
            </a:r>
            <a:r>
              <a:rPr lang="en-US" altLang="ko-KR" sz="1500" dirty="0"/>
              <a:t> = 0</a:t>
            </a:r>
          </a:p>
          <a:p>
            <a:endParaRPr lang="en-US" altLang="ko-KR" sz="1500" dirty="0"/>
          </a:p>
          <a:p>
            <a:r>
              <a:rPr lang="en-US" altLang="ko-KR" sz="1500" dirty="0"/>
              <a:t>    </a:t>
            </a:r>
            <a:r>
              <a:rPr lang="en-US" altLang="ko-KR" sz="1500" dirty="0" err="1">
                <a:solidFill>
                  <a:srgbClr val="FF0000"/>
                </a:solidFill>
              </a:rPr>
              <a:t>isShot</a:t>
            </a:r>
            <a:r>
              <a:rPr lang="en-US" altLang="ko-KR" sz="1500" dirty="0">
                <a:solidFill>
                  <a:srgbClr val="FF0000"/>
                </a:solidFill>
              </a:rPr>
              <a:t> = False </a:t>
            </a:r>
            <a:r>
              <a:rPr lang="en-US" altLang="ko-KR" sz="1500" dirty="0">
                <a:highlight>
                  <a:srgbClr val="FFFF00"/>
                </a:highlight>
              </a:rPr>
              <a:t>#</a:t>
            </a:r>
            <a:r>
              <a:rPr lang="ko-KR" altLang="en-US" sz="1500" dirty="0">
                <a:highlight>
                  <a:srgbClr val="FFFF00"/>
                </a:highlight>
              </a:rPr>
              <a:t>운석 파괴 유무 상태 변수</a:t>
            </a:r>
            <a:endParaRPr lang="en-US" altLang="ko-KR" sz="1500" dirty="0">
              <a:solidFill>
                <a:srgbClr val="FF0000"/>
              </a:solidFill>
            </a:endParaRPr>
          </a:p>
          <a:p>
            <a:r>
              <a:rPr lang="en-US" altLang="ko-KR" sz="1500" dirty="0">
                <a:solidFill>
                  <a:srgbClr val="FF0000"/>
                </a:solidFill>
              </a:rPr>
              <a:t>    </a:t>
            </a:r>
            <a:r>
              <a:rPr lang="en-US" altLang="ko-KR" sz="1500" dirty="0" err="1">
                <a:solidFill>
                  <a:srgbClr val="FF0000"/>
                </a:solidFill>
              </a:rPr>
              <a:t>shotCount</a:t>
            </a:r>
            <a:r>
              <a:rPr lang="en-US" altLang="ko-KR" sz="1500" dirty="0">
                <a:solidFill>
                  <a:srgbClr val="FF0000"/>
                </a:solidFill>
              </a:rPr>
              <a:t> = 0 </a:t>
            </a:r>
            <a:r>
              <a:rPr lang="en-US" altLang="ko-KR" sz="1500" dirty="0">
                <a:highlight>
                  <a:srgbClr val="FFFF00"/>
                </a:highlight>
              </a:rPr>
              <a:t>#</a:t>
            </a:r>
            <a:r>
              <a:rPr lang="ko-KR" altLang="en-US" sz="1500" dirty="0">
                <a:highlight>
                  <a:srgbClr val="FFFF00"/>
                </a:highlight>
              </a:rPr>
              <a:t>파괴한 운석 개수를 나타내는 변수</a:t>
            </a:r>
            <a:endParaRPr lang="en-US" altLang="ko-KR" sz="1500" dirty="0">
              <a:solidFill>
                <a:srgbClr val="FF0000"/>
              </a:solidFill>
            </a:endParaRPr>
          </a:p>
          <a:p>
            <a:r>
              <a:rPr lang="en-US" altLang="ko-KR" sz="1500" dirty="0">
                <a:solidFill>
                  <a:srgbClr val="FF0000"/>
                </a:solidFill>
              </a:rPr>
              <a:t>    </a:t>
            </a:r>
            <a:r>
              <a:rPr lang="en-US" altLang="ko-KR" sz="1500" dirty="0" err="1">
                <a:solidFill>
                  <a:srgbClr val="FF0000"/>
                </a:solidFill>
              </a:rPr>
              <a:t>rockPassed</a:t>
            </a:r>
            <a:r>
              <a:rPr lang="en-US" altLang="ko-KR" sz="1500" dirty="0">
                <a:solidFill>
                  <a:srgbClr val="FF0000"/>
                </a:solidFill>
              </a:rPr>
              <a:t> = 0 </a:t>
            </a:r>
            <a:r>
              <a:rPr lang="en-US" altLang="ko-KR" sz="1500" dirty="0">
                <a:highlight>
                  <a:srgbClr val="FFFF00"/>
                </a:highlight>
              </a:rPr>
              <a:t>#</a:t>
            </a:r>
            <a:r>
              <a:rPr lang="ko-KR" altLang="en-US" sz="1500" dirty="0">
                <a:highlight>
                  <a:srgbClr val="FFFF00"/>
                </a:highlight>
              </a:rPr>
              <a:t>놓친 운석 개수를 나타내는 변수</a:t>
            </a:r>
            <a:endParaRPr lang="en-US" altLang="ko-KR" sz="1500" dirty="0">
              <a:solidFill>
                <a:srgbClr val="FF0000"/>
              </a:solidFill>
            </a:endParaRPr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377941CD-A1B8-4152-B2B8-2D7E1E276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C055-7752-493D-9F19-E23BBEC8A138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325E55-A94C-47F2-BE3B-1B2A42B69AB1}"/>
              </a:ext>
            </a:extLst>
          </p:cNvPr>
          <p:cNvSpPr txBox="1"/>
          <p:nvPr/>
        </p:nvSpPr>
        <p:spPr>
          <a:xfrm>
            <a:off x="7532467" y="183531"/>
            <a:ext cx="42474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/>
              <a:t>암석 파괴하기②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F1F4F0-9512-4607-95E8-BE458D9356A0}"/>
              </a:ext>
            </a:extLst>
          </p:cNvPr>
          <p:cNvSpPr txBox="1"/>
          <p:nvPr/>
        </p:nvSpPr>
        <p:spPr>
          <a:xfrm>
            <a:off x="6096000" y="737528"/>
            <a:ext cx="5414216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###</a:t>
            </a:r>
            <a:r>
              <a:rPr lang="ko-KR" altLang="en-US" sz="1100" dirty="0"/>
              <a:t>생략</a:t>
            </a:r>
            <a:r>
              <a:rPr lang="en-US" altLang="ko-KR" sz="1100" dirty="0"/>
              <a:t>###</a:t>
            </a:r>
          </a:p>
          <a:p>
            <a:r>
              <a:rPr lang="en-US" altLang="ko-KR" sz="1100" dirty="0"/>
              <a:t> if </a:t>
            </a:r>
            <a:r>
              <a:rPr lang="en-US" altLang="ko-KR" sz="1100" dirty="0" err="1"/>
              <a:t>len</a:t>
            </a:r>
            <a:r>
              <a:rPr lang="en-US" altLang="ko-KR" sz="1100" dirty="0"/>
              <a:t>(</a:t>
            </a:r>
            <a:r>
              <a:rPr lang="en-US" altLang="ko-KR" sz="1100" dirty="0" err="1"/>
              <a:t>missileXY</a:t>
            </a:r>
            <a:r>
              <a:rPr lang="en-US" altLang="ko-KR" sz="1100" dirty="0"/>
              <a:t>) != 0:</a:t>
            </a:r>
          </a:p>
          <a:p>
            <a:r>
              <a:rPr lang="en-US" altLang="ko-KR" sz="1100" dirty="0"/>
              <a:t>            for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bxy</a:t>
            </a:r>
            <a:r>
              <a:rPr lang="en-US" altLang="ko-KR" sz="1100" dirty="0"/>
              <a:t> in enumerate(</a:t>
            </a:r>
            <a:r>
              <a:rPr lang="en-US" altLang="ko-KR" sz="1100" dirty="0" err="1"/>
              <a:t>missileXY</a:t>
            </a:r>
            <a:r>
              <a:rPr lang="en-US" altLang="ko-KR" sz="1100" dirty="0"/>
              <a:t>):</a:t>
            </a:r>
          </a:p>
          <a:p>
            <a:r>
              <a:rPr lang="en-US" altLang="ko-KR" sz="1100" dirty="0"/>
              <a:t>                </a:t>
            </a:r>
            <a:r>
              <a:rPr lang="en-US" altLang="ko-KR" sz="1100" dirty="0" err="1"/>
              <a:t>bxy</a:t>
            </a:r>
            <a:r>
              <a:rPr lang="en-US" altLang="ko-KR" sz="1100" dirty="0"/>
              <a:t>[1] -= </a:t>
            </a:r>
            <a:r>
              <a:rPr lang="en-US" altLang="ko-KR" sz="1100" b="1" dirty="0">
                <a:highlight>
                  <a:srgbClr val="00FFFF"/>
                </a:highlight>
              </a:rPr>
              <a:t>10</a:t>
            </a:r>
          </a:p>
          <a:p>
            <a:r>
              <a:rPr lang="en-US" altLang="ko-KR" sz="1100" dirty="0"/>
              <a:t>                </a:t>
            </a:r>
            <a:r>
              <a:rPr lang="en-US" altLang="ko-KR" sz="1100" dirty="0" err="1"/>
              <a:t>missileXY</a:t>
            </a:r>
            <a:r>
              <a:rPr lang="en-US" altLang="ko-KR" sz="1100" dirty="0"/>
              <a:t>[</a:t>
            </a:r>
            <a:r>
              <a:rPr lang="en-US" altLang="ko-KR" sz="1100" dirty="0" err="1"/>
              <a:t>i</a:t>
            </a:r>
            <a:r>
              <a:rPr lang="en-US" altLang="ko-KR" sz="1100" dirty="0"/>
              <a:t>][1] = </a:t>
            </a:r>
            <a:r>
              <a:rPr lang="en-US" altLang="ko-KR" sz="1100" dirty="0" err="1"/>
              <a:t>bxy</a:t>
            </a:r>
            <a:r>
              <a:rPr lang="en-US" altLang="ko-KR" sz="1100" dirty="0"/>
              <a:t>[1]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            </a:t>
            </a:r>
            <a:r>
              <a:rPr lang="en-US" altLang="ko-KR" sz="1100" dirty="0">
                <a:solidFill>
                  <a:srgbClr val="FF0000"/>
                </a:solidFill>
              </a:rPr>
              <a:t>if </a:t>
            </a:r>
            <a:r>
              <a:rPr lang="en-US" altLang="ko-KR" sz="1100" dirty="0" err="1">
                <a:solidFill>
                  <a:srgbClr val="FF0000"/>
                </a:solidFill>
              </a:rPr>
              <a:t>bxy</a:t>
            </a:r>
            <a:r>
              <a:rPr lang="en-US" altLang="ko-KR" sz="1100" dirty="0">
                <a:solidFill>
                  <a:srgbClr val="FF0000"/>
                </a:solidFill>
              </a:rPr>
              <a:t>[1] &lt; </a:t>
            </a:r>
            <a:r>
              <a:rPr lang="en-US" altLang="ko-KR" sz="1100" dirty="0" err="1">
                <a:solidFill>
                  <a:srgbClr val="FF0000"/>
                </a:solidFill>
              </a:rPr>
              <a:t>rockY</a:t>
            </a:r>
            <a:r>
              <a:rPr lang="en-US" altLang="ko-KR" sz="1100" dirty="0">
                <a:solidFill>
                  <a:srgbClr val="FF0000"/>
                </a:solidFill>
              </a:rPr>
              <a:t> + </a:t>
            </a:r>
            <a:r>
              <a:rPr lang="en-US" altLang="ko-KR" sz="1100" dirty="0" err="1">
                <a:solidFill>
                  <a:srgbClr val="FF0000"/>
                </a:solidFill>
              </a:rPr>
              <a:t>rockHeight</a:t>
            </a:r>
            <a:r>
              <a:rPr lang="en-US" altLang="ko-KR" sz="1100" dirty="0">
                <a:solidFill>
                  <a:srgbClr val="FF0000"/>
                </a:solidFill>
              </a:rPr>
              <a:t>: </a:t>
            </a:r>
            <a:r>
              <a:rPr lang="en-US" altLang="ko-KR" sz="1100" dirty="0">
                <a:highlight>
                  <a:srgbClr val="FFFF00"/>
                </a:highlight>
              </a:rPr>
              <a:t>#</a:t>
            </a:r>
            <a:r>
              <a:rPr lang="ko-KR" altLang="en-US" sz="1100" dirty="0">
                <a:highlight>
                  <a:srgbClr val="FFFF00"/>
                </a:highlight>
              </a:rPr>
              <a:t>미사일 그림 </a:t>
            </a:r>
            <a:r>
              <a:rPr lang="en-US" altLang="ko-KR" sz="1100" dirty="0">
                <a:highlight>
                  <a:srgbClr val="FFFF00"/>
                </a:highlight>
              </a:rPr>
              <a:t>y</a:t>
            </a:r>
            <a:r>
              <a:rPr lang="ko-KR" altLang="en-US" sz="1100" dirty="0" err="1">
                <a:highlight>
                  <a:srgbClr val="FFFF00"/>
                </a:highlight>
              </a:rPr>
              <a:t>좌표값이</a:t>
            </a:r>
            <a:r>
              <a:rPr lang="ko-KR" altLang="en-US" sz="1100" dirty="0">
                <a:highlight>
                  <a:srgbClr val="FFFF00"/>
                </a:highlight>
              </a:rPr>
              <a:t> 암석의 </a:t>
            </a:r>
            <a:r>
              <a:rPr lang="en-US" altLang="ko-KR" sz="1100" dirty="0">
                <a:highlight>
                  <a:srgbClr val="FFFF00"/>
                </a:highlight>
              </a:rPr>
              <a:t>y</a:t>
            </a:r>
            <a:r>
              <a:rPr lang="ko-KR" altLang="en-US" sz="1100" dirty="0">
                <a:highlight>
                  <a:srgbClr val="FFFF00"/>
                </a:highlight>
              </a:rPr>
              <a:t>좌표보다 작다</a:t>
            </a:r>
            <a:r>
              <a:rPr lang="en-US" altLang="ko-KR" sz="1100" dirty="0">
                <a:highlight>
                  <a:srgbClr val="FFFF00"/>
                </a:highlight>
              </a:rPr>
              <a:t>(</a:t>
            </a:r>
            <a:r>
              <a:rPr lang="ko-KR" altLang="en-US" sz="1100" dirty="0">
                <a:highlight>
                  <a:srgbClr val="FFFF00"/>
                </a:highlight>
              </a:rPr>
              <a:t>즉 미사일이 암석을 관통</a:t>
            </a:r>
            <a:r>
              <a:rPr lang="en-US" altLang="ko-KR" sz="1100" dirty="0">
                <a:highlight>
                  <a:srgbClr val="FFFF00"/>
                </a:highlight>
              </a:rPr>
              <a:t>)</a:t>
            </a:r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>
                <a:solidFill>
                  <a:srgbClr val="FF0000"/>
                </a:solidFill>
              </a:rPr>
              <a:t>                    if </a:t>
            </a:r>
            <a:r>
              <a:rPr lang="en-US" altLang="ko-KR" sz="1100" dirty="0" err="1">
                <a:solidFill>
                  <a:srgbClr val="FF0000"/>
                </a:solidFill>
              </a:rPr>
              <a:t>bxy</a:t>
            </a:r>
            <a:r>
              <a:rPr lang="en-US" altLang="ko-KR" sz="1100" dirty="0">
                <a:solidFill>
                  <a:srgbClr val="FF0000"/>
                </a:solidFill>
              </a:rPr>
              <a:t>[0] &gt; </a:t>
            </a:r>
            <a:r>
              <a:rPr lang="en-US" altLang="ko-KR" sz="1100" dirty="0" err="1">
                <a:solidFill>
                  <a:srgbClr val="FF0000"/>
                </a:solidFill>
              </a:rPr>
              <a:t>rockX</a:t>
            </a:r>
            <a:r>
              <a:rPr lang="en-US" altLang="ko-KR" sz="1100" dirty="0">
                <a:solidFill>
                  <a:srgbClr val="FF0000"/>
                </a:solidFill>
              </a:rPr>
              <a:t> and </a:t>
            </a:r>
            <a:r>
              <a:rPr lang="en-US" altLang="ko-KR" sz="1100" dirty="0" err="1">
                <a:solidFill>
                  <a:srgbClr val="FF0000"/>
                </a:solidFill>
              </a:rPr>
              <a:t>bxy</a:t>
            </a:r>
            <a:r>
              <a:rPr lang="en-US" altLang="ko-KR" sz="1100" dirty="0">
                <a:solidFill>
                  <a:srgbClr val="FF0000"/>
                </a:solidFill>
              </a:rPr>
              <a:t>[0] &lt; </a:t>
            </a:r>
            <a:r>
              <a:rPr lang="en-US" altLang="ko-KR" sz="1100" dirty="0" err="1">
                <a:solidFill>
                  <a:srgbClr val="FF0000"/>
                </a:solidFill>
              </a:rPr>
              <a:t>rockX</a:t>
            </a:r>
            <a:r>
              <a:rPr lang="en-US" altLang="ko-KR" sz="1100" dirty="0">
                <a:solidFill>
                  <a:srgbClr val="FF0000"/>
                </a:solidFill>
              </a:rPr>
              <a:t> + </a:t>
            </a:r>
            <a:r>
              <a:rPr lang="en-US" altLang="ko-KR" sz="1100" dirty="0" err="1">
                <a:solidFill>
                  <a:srgbClr val="FF0000"/>
                </a:solidFill>
              </a:rPr>
              <a:t>rockWidth</a:t>
            </a:r>
            <a:r>
              <a:rPr lang="en-US" altLang="ko-KR" sz="1100" dirty="0">
                <a:solidFill>
                  <a:srgbClr val="FF0000"/>
                </a:solidFill>
              </a:rPr>
              <a:t>:</a:t>
            </a:r>
            <a:r>
              <a:rPr lang="en-US" altLang="ko-KR" sz="1100" dirty="0">
                <a:highlight>
                  <a:srgbClr val="FFFF00"/>
                </a:highlight>
              </a:rPr>
              <a:t>#</a:t>
            </a:r>
            <a:r>
              <a:rPr lang="ko-KR" altLang="en-US" sz="1100" dirty="0">
                <a:highlight>
                  <a:srgbClr val="FFFF00"/>
                </a:highlight>
              </a:rPr>
              <a:t>미사일 </a:t>
            </a:r>
            <a:r>
              <a:rPr lang="en-US" altLang="ko-KR" sz="1100" dirty="0">
                <a:highlight>
                  <a:srgbClr val="FFFF00"/>
                </a:highlight>
              </a:rPr>
              <a:t>x</a:t>
            </a:r>
            <a:r>
              <a:rPr lang="ko-KR" altLang="en-US" sz="1100" dirty="0">
                <a:highlight>
                  <a:srgbClr val="FFFF00"/>
                </a:highlight>
              </a:rPr>
              <a:t>좌표 값이 암석의 </a:t>
            </a:r>
            <a:r>
              <a:rPr lang="en-US" altLang="ko-KR" sz="1100" dirty="0">
                <a:highlight>
                  <a:srgbClr val="FFFF00"/>
                </a:highlight>
              </a:rPr>
              <a:t>x</a:t>
            </a:r>
            <a:r>
              <a:rPr lang="ko-KR" altLang="en-US" sz="1100" dirty="0">
                <a:highlight>
                  <a:srgbClr val="FFFF00"/>
                </a:highlight>
              </a:rPr>
              <a:t>좌표 구간안에 </a:t>
            </a:r>
            <a:r>
              <a:rPr lang="ko-KR" altLang="en-US" sz="1100" dirty="0" err="1">
                <a:highlight>
                  <a:srgbClr val="FFFF00"/>
                </a:highlight>
              </a:rPr>
              <a:t>들어와야함</a:t>
            </a:r>
            <a:endParaRPr lang="en-US" altLang="ko-KR" sz="1100" dirty="0">
              <a:highlight>
                <a:srgbClr val="FFFF00"/>
              </a:highlight>
            </a:endParaRPr>
          </a:p>
          <a:p>
            <a:r>
              <a:rPr lang="en-US" altLang="ko-KR" sz="1100" dirty="0">
                <a:highlight>
                  <a:srgbClr val="FFFF00"/>
                </a:highlight>
              </a:rPr>
              <a:t>#</a:t>
            </a:r>
            <a:r>
              <a:rPr lang="ko-KR" altLang="en-US" sz="1100" dirty="0">
                <a:highlight>
                  <a:srgbClr val="FFFF00"/>
                </a:highlight>
              </a:rPr>
              <a:t>즉 미사일이 그림의 </a:t>
            </a:r>
            <a:r>
              <a:rPr lang="en-US" altLang="ko-KR" sz="1100" dirty="0">
                <a:highlight>
                  <a:srgbClr val="FFFF00"/>
                </a:highlight>
              </a:rPr>
              <a:t>x</a:t>
            </a:r>
            <a:r>
              <a:rPr lang="ko-KR" altLang="en-US" sz="1100" dirty="0">
                <a:highlight>
                  <a:srgbClr val="FFFF00"/>
                </a:highlight>
              </a:rPr>
              <a:t>좌표가 암석그림의 </a:t>
            </a:r>
            <a:r>
              <a:rPr lang="en-US" altLang="ko-KR" sz="1100" dirty="0">
                <a:highlight>
                  <a:srgbClr val="FFFF00"/>
                </a:highlight>
              </a:rPr>
              <a:t>x</a:t>
            </a:r>
            <a:r>
              <a:rPr lang="ko-KR" altLang="en-US" sz="1100" dirty="0">
                <a:highlight>
                  <a:srgbClr val="FFFF00"/>
                </a:highlight>
              </a:rPr>
              <a:t>좌표 구간을 </a:t>
            </a:r>
            <a:r>
              <a:rPr lang="ko-KR" altLang="en-US" sz="1100" dirty="0" err="1">
                <a:highlight>
                  <a:srgbClr val="FFFF00"/>
                </a:highlight>
              </a:rPr>
              <a:t>통과해야함</a:t>
            </a:r>
            <a:r>
              <a:rPr lang="ko-KR" altLang="en-US" sz="1100" dirty="0">
                <a:highlight>
                  <a:srgbClr val="FFFF00"/>
                </a:highlight>
              </a:rPr>
              <a:t> </a:t>
            </a:r>
            <a:endParaRPr lang="en-US" altLang="ko-KR" sz="1100" dirty="0">
              <a:highlight>
                <a:srgbClr val="FFFF00"/>
              </a:highlight>
            </a:endParaRPr>
          </a:p>
          <a:p>
            <a:r>
              <a:rPr lang="en-US" altLang="ko-KR" sz="1100" dirty="0">
                <a:solidFill>
                  <a:srgbClr val="FF0000"/>
                </a:solidFill>
              </a:rPr>
              <a:t>                        </a:t>
            </a:r>
            <a:r>
              <a:rPr lang="en-US" altLang="ko-KR" sz="1100" dirty="0" err="1">
                <a:solidFill>
                  <a:srgbClr val="FF0000"/>
                </a:solidFill>
              </a:rPr>
              <a:t>missileXY.remove</a:t>
            </a:r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en-US" altLang="ko-KR" sz="1100" dirty="0" err="1">
                <a:solidFill>
                  <a:srgbClr val="FF0000"/>
                </a:solidFill>
              </a:rPr>
              <a:t>bxy</a:t>
            </a:r>
            <a:r>
              <a:rPr lang="en-US" altLang="ko-KR" sz="1100" dirty="0">
                <a:solidFill>
                  <a:srgbClr val="FF0000"/>
                </a:solidFill>
              </a:rPr>
              <a:t>)</a:t>
            </a:r>
            <a:r>
              <a:rPr lang="en-US" altLang="ko-KR" sz="1100" dirty="0">
                <a:highlight>
                  <a:srgbClr val="FFFF00"/>
                </a:highlight>
              </a:rPr>
              <a:t>#</a:t>
            </a:r>
            <a:r>
              <a:rPr lang="ko-KR" altLang="en-US" sz="1100" dirty="0">
                <a:highlight>
                  <a:srgbClr val="FFFF00"/>
                </a:highlight>
              </a:rPr>
              <a:t>해당 미사일 제거</a:t>
            </a:r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>
                <a:solidFill>
                  <a:srgbClr val="FF0000"/>
                </a:solidFill>
              </a:rPr>
              <a:t>                        </a:t>
            </a:r>
            <a:r>
              <a:rPr lang="en-US" altLang="ko-KR" sz="1100" dirty="0" err="1">
                <a:solidFill>
                  <a:srgbClr val="FF0000"/>
                </a:solidFill>
              </a:rPr>
              <a:t>isShot</a:t>
            </a:r>
            <a:r>
              <a:rPr lang="en-US" altLang="ko-KR" sz="1100" dirty="0">
                <a:solidFill>
                  <a:srgbClr val="FF0000"/>
                </a:solidFill>
              </a:rPr>
              <a:t> = True </a:t>
            </a:r>
            <a:r>
              <a:rPr lang="en-US" altLang="ko-KR" sz="1100" dirty="0">
                <a:highlight>
                  <a:srgbClr val="FFFF00"/>
                </a:highlight>
              </a:rPr>
              <a:t>#</a:t>
            </a:r>
            <a:r>
              <a:rPr lang="ko-KR" altLang="en-US" sz="1100" dirty="0">
                <a:highlight>
                  <a:srgbClr val="FFFF00"/>
                </a:highlight>
              </a:rPr>
              <a:t>여기서 </a:t>
            </a:r>
            <a:r>
              <a:rPr lang="en-US" altLang="ko-KR" sz="1100" dirty="0">
                <a:highlight>
                  <a:srgbClr val="FFFF00"/>
                </a:highlight>
              </a:rPr>
              <a:t>True </a:t>
            </a:r>
            <a:r>
              <a:rPr lang="ko-KR" altLang="en-US" sz="1100" dirty="0">
                <a:highlight>
                  <a:srgbClr val="FFFF00"/>
                </a:highlight>
              </a:rPr>
              <a:t>란 운석을 </a:t>
            </a:r>
            <a:r>
              <a:rPr lang="ko-KR" altLang="en-US" sz="1100" dirty="0" err="1">
                <a:highlight>
                  <a:srgbClr val="FFFF00"/>
                </a:highlight>
              </a:rPr>
              <a:t>파괴했다라는</a:t>
            </a:r>
            <a:r>
              <a:rPr lang="ko-KR" altLang="en-US" sz="1100" dirty="0">
                <a:highlight>
                  <a:srgbClr val="FFFF00"/>
                </a:highlight>
              </a:rPr>
              <a:t> 뜻을 가짐</a:t>
            </a:r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>
                <a:solidFill>
                  <a:srgbClr val="FF0000"/>
                </a:solidFill>
              </a:rPr>
              <a:t>                        </a:t>
            </a:r>
            <a:r>
              <a:rPr lang="en-US" altLang="ko-KR" sz="1100" dirty="0" err="1">
                <a:solidFill>
                  <a:srgbClr val="FF0000"/>
                </a:solidFill>
              </a:rPr>
              <a:t>shotCount</a:t>
            </a:r>
            <a:r>
              <a:rPr lang="en-US" altLang="ko-KR" sz="1100" dirty="0">
                <a:solidFill>
                  <a:srgbClr val="FF0000"/>
                </a:solidFill>
              </a:rPr>
              <a:t> += </a:t>
            </a:r>
            <a:r>
              <a:rPr lang="en-US" altLang="ko-KR" sz="1100" b="1" dirty="0">
                <a:highlight>
                  <a:srgbClr val="00FFFF"/>
                </a:highlight>
              </a:rPr>
              <a:t>1</a:t>
            </a:r>
            <a:r>
              <a:rPr lang="en-US" altLang="ko-KR" sz="1100" dirty="0">
                <a:solidFill>
                  <a:srgbClr val="FF0000"/>
                </a:solidFill>
              </a:rPr>
              <a:t> </a:t>
            </a:r>
            <a:r>
              <a:rPr lang="en-US" altLang="ko-KR" sz="1100" dirty="0">
                <a:highlight>
                  <a:srgbClr val="FFFF00"/>
                </a:highlight>
              </a:rPr>
              <a:t>#</a:t>
            </a:r>
            <a:r>
              <a:rPr lang="ko-KR" altLang="en-US" sz="1100" dirty="0">
                <a:highlight>
                  <a:srgbClr val="FFFF00"/>
                </a:highlight>
              </a:rPr>
              <a:t>파괴한 </a:t>
            </a:r>
            <a:r>
              <a:rPr lang="ko-KR" altLang="en-US" sz="1100" dirty="0" err="1">
                <a:highlight>
                  <a:srgbClr val="FFFF00"/>
                </a:highlight>
              </a:rPr>
              <a:t>암석수</a:t>
            </a:r>
            <a:r>
              <a:rPr lang="ko-KR" altLang="en-US" sz="1100" dirty="0">
                <a:highlight>
                  <a:srgbClr val="FFFF00"/>
                </a:highlight>
              </a:rPr>
              <a:t> </a:t>
            </a:r>
            <a:r>
              <a:rPr lang="en-US" altLang="ko-KR" sz="1100" dirty="0">
                <a:highlight>
                  <a:srgbClr val="FFFF00"/>
                </a:highlight>
              </a:rPr>
              <a:t>1 </a:t>
            </a:r>
            <a:r>
              <a:rPr lang="ko-KR" altLang="en-US" sz="1100" dirty="0">
                <a:highlight>
                  <a:srgbClr val="FFFF00"/>
                </a:highlight>
              </a:rPr>
              <a:t>증가</a:t>
            </a:r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/>
              <a:t>###</a:t>
            </a:r>
            <a:r>
              <a:rPr lang="ko-KR" altLang="en-US" sz="1100" dirty="0"/>
              <a:t>생략</a:t>
            </a:r>
            <a:r>
              <a:rPr lang="en-US" altLang="ko-KR" sz="1100" dirty="0"/>
              <a:t>###</a:t>
            </a:r>
          </a:p>
          <a:p>
            <a:r>
              <a:rPr lang="en-US" altLang="ko-KR" sz="1100" dirty="0"/>
              <a:t>if </a:t>
            </a:r>
            <a:r>
              <a:rPr lang="en-US" altLang="ko-KR" sz="1100" dirty="0" err="1"/>
              <a:t>rockY</a:t>
            </a:r>
            <a:r>
              <a:rPr lang="en-US" altLang="ko-KR" sz="1100" dirty="0"/>
              <a:t> &gt; </a:t>
            </a:r>
            <a:r>
              <a:rPr lang="en-US" altLang="ko-KR" sz="1100" dirty="0" err="1"/>
              <a:t>padHeight</a:t>
            </a:r>
            <a:r>
              <a:rPr lang="en-US" altLang="ko-KR" sz="1100" dirty="0"/>
              <a:t>:</a:t>
            </a:r>
          </a:p>
          <a:p>
            <a:r>
              <a:rPr lang="en-US" altLang="ko-KR" sz="1100" dirty="0"/>
              <a:t>            rock = </a:t>
            </a:r>
            <a:r>
              <a:rPr lang="en-US" altLang="ko-KR" sz="1100" dirty="0" err="1"/>
              <a:t>pygame.image.load</a:t>
            </a:r>
            <a:r>
              <a:rPr lang="en-US" altLang="ko-KR" sz="1100" dirty="0"/>
              <a:t>(</a:t>
            </a:r>
            <a:r>
              <a:rPr lang="en-US" altLang="ko-KR" sz="1100" dirty="0" err="1"/>
              <a:t>random.choice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rockImage</a:t>
            </a:r>
            <a:r>
              <a:rPr lang="en-US" altLang="ko-KR" sz="1100" dirty="0"/>
              <a:t>))</a:t>
            </a:r>
          </a:p>
          <a:p>
            <a:r>
              <a:rPr lang="en-US" altLang="ko-KR" sz="1100" dirty="0"/>
              <a:t>            </a:t>
            </a:r>
            <a:r>
              <a:rPr lang="en-US" altLang="ko-KR" sz="1100" dirty="0" err="1"/>
              <a:t>rockSize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rock.get_rect</a:t>
            </a:r>
            <a:r>
              <a:rPr lang="en-US" altLang="ko-KR" sz="1100" dirty="0"/>
              <a:t>().size</a:t>
            </a:r>
          </a:p>
          <a:p>
            <a:r>
              <a:rPr lang="en-US" altLang="ko-KR" sz="1100" dirty="0"/>
              <a:t>            </a:t>
            </a:r>
            <a:r>
              <a:rPr lang="en-US" altLang="ko-KR" sz="1100" dirty="0" err="1"/>
              <a:t>rockWidth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rockSize</a:t>
            </a:r>
            <a:r>
              <a:rPr lang="en-US" altLang="ko-KR" sz="1100" dirty="0"/>
              <a:t>[0]</a:t>
            </a:r>
          </a:p>
          <a:p>
            <a:r>
              <a:rPr lang="en-US" altLang="ko-KR" sz="1100" dirty="0"/>
              <a:t>            </a:t>
            </a:r>
            <a:r>
              <a:rPr lang="en-US" altLang="ko-KR" sz="1100" dirty="0" err="1"/>
              <a:t>rockHeight</a:t>
            </a:r>
            <a:r>
              <a:rPr lang="en-US" altLang="ko-KR" sz="1100" dirty="0"/>
              <a:t> =  </a:t>
            </a:r>
            <a:r>
              <a:rPr lang="en-US" altLang="ko-KR" sz="1100" dirty="0" err="1"/>
              <a:t>rockSize</a:t>
            </a:r>
            <a:r>
              <a:rPr lang="en-US" altLang="ko-KR" sz="1100" dirty="0"/>
              <a:t>[1]</a:t>
            </a:r>
          </a:p>
          <a:p>
            <a:r>
              <a:rPr lang="en-US" altLang="ko-KR" sz="1100" dirty="0"/>
              <a:t>            </a:t>
            </a:r>
            <a:r>
              <a:rPr lang="en-US" altLang="ko-KR" sz="1100" dirty="0" err="1"/>
              <a:t>rockX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random.randrange</a:t>
            </a:r>
            <a:r>
              <a:rPr lang="en-US" altLang="ko-KR" sz="1100" dirty="0"/>
              <a:t>(0, </a:t>
            </a:r>
            <a:r>
              <a:rPr lang="en-US" altLang="ko-KR" sz="1100" dirty="0" err="1"/>
              <a:t>padWidth</a:t>
            </a:r>
            <a:r>
              <a:rPr lang="en-US" altLang="ko-KR" sz="1100" dirty="0"/>
              <a:t> - </a:t>
            </a:r>
            <a:r>
              <a:rPr lang="en-US" altLang="ko-KR" sz="1100" dirty="0" err="1"/>
              <a:t>rockWidth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/>
              <a:t>            </a:t>
            </a:r>
            <a:r>
              <a:rPr lang="en-US" altLang="ko-KR" sz="1100" dirty="0" err="1"/>
              <a:t>rockY</a:t>
            </a:r>
            <a:r>
              <a:rPr lang="en-US" altLang="ko-KR" sz="1100" dirty="0"/>
              <a:t> = 0</a:t>
            </a:r>
          </a:p>
          <a:p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        if </a:t>
            </a:r>
            <a:r>
              <a:rPr lang="en-US" altLang="ko-KR" sz="1100" dirty="0" err="1">
                <a:solidFill>
                  <a:srgbClr val="FF0000"/>
                </a:solidFill>
              </a:rPr>
              <a:t>isShot</a:t>
            </a:r>
            <a:r>
              <a:rPr lang="en-US" altLang="ko-KR" sz="1100" dirty="0">
                <a:solidFill>
                  <a:srgbClr val="FF0000"/>
                </a:solidFill>
              </a:rPr>
              <a:t>: </a:t>
            </a:r>
            <a:r>
              <a:rPr lang="en-US" altLang="ko-KR" sz="1100" dirty="0" err="1">
                <a:highlight>
                  <a:srgbClr val="FFFF00"/>
                </a:highlight>
              </a:rPr>
              <a:t>isShot</a:t>
            </a:r>
            <a:r>
              <a:rPr lang="ko-KR" altLang="en-US" sz="1100" dirty="0">
                <a:highlight>
                  <a:srgbClr val="FFFF00"/>
                </a:highlight>
              </a:rPr>
              <a:t>값이 </a:t>
            </a:r>
            <a:r>
              <a:rPr lang="en-US" altLang="ko-KR" sz="1100" dirty="0">
                <a:highlight>
                  <a:srgbClr val="FFFF00"/>
                </a:highlight>
              </a:rPr>
              <a:t>True</a:t>
            </a:r>
            <a:r>
              <a:rPr lang="ko-KR" altLang="en-US" sz="1100" dirty="0">
                <a:highlight>
                  <a:srgbClr val="FFFF00"/>
                </a:highlight>
              </a:rPr>
              <a:t>이면 즉 암석이 파괴되면 암석을 랜덤으로 재 배정</a:t>
            </a:r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>
                <a:solidFill>
                  <a:srgbClr val="FF0000"/>
                </a:solidFill>
              </a:rPr>
              <a:t>            </a:t>
            </a:r>
            <a:r>
              <a:rPr lang="en-US" altLang="ko-KR" sz="1100" dirty="0" err="1">
                <a:solidFill>
                  <a:srgbClr val="FF0000"/>
                </a:solidFill>
              </a:rPr>
              <a:t>drawObject</a:t>
            </a:r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en-US" altLang="ko-KR" sz="1100" dirty="0" err="1">
                <a:solidFill>
                  <a:srgbClr val="FF0000"/>
                </a:solidFill>
              </a:rPr>
              <a:t>explosion,rockX</a:t>
            </a:r>
            <a:r>
              <a:rPr lang="en-US" altLang="ko-KR" sz="1100" dirty="0">
                <a:solidFill>
                  <a:srgbClr val="FF0000"/>
                </a:solidFill>
              </a:rPr>
              <a:t>, </a:t>
            </a:r>
            <a:r>
              <a:rPr lang="en-US" altLang="ko-KR" sz="1100" dirty="0" err="1">
                <a:solidFill>
                  <a:srgbClr val="FF0000"/>
                </a:solidFill>
              </a:rPr>
              <a:t>rockY</a:t>
            </a:r>
            <a:r>
              <a:rPr lang="en-US" altLang="ko-KR" sz="1100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            rock = </a:t>
            </a:r>
            <a:r>
              <a:rPr lang="en-US" altLang="ko-KR" sz="1100" dirty="0" err="1">
                <a:solidFill>
                  <a:srgbClr val="FF0000"/>
                </a:solidFill>
              </a:rPr>
              <a:t>pygame.image.load</a:t>
            </a:r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en-US" altLang="ko-KR" sz="1100" dirty="0" err="1">
                <a:solidFill>
                  <a:srgbClr val="FF0000"/>
                </a:solidFill>
              </a:rPr>
              <a:t>random.choice</a:t>
            </a:r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en-US" altLang="ko-KR" sz="1100" dirty="0" err="1">
                <a:solidFill>
                  <a:srgbClr val="FF0000"/>
                </a:solidFill>
              </a:rPr>
              <a:t>rockImage</a:t>
            </a:r>
            <a:r>
              <a:rPr lang="en-US" altLang="ko-KR" sz="1100" dirty="0">
                <a:solidFill>
                  <a:srgbClr val="FF0000"/>
                </a:solidFill>
              </a:rPr>
              <a:t>))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            </a:t>
            </a:r>
            <a:r>
              <a:rPr lang="en-US" altLang="ko-KR" sz="1100" dirty="0" err="1">
                <a:solidFill>
                  <a:srgbClr val="FF0000"/>
                </a:solidFill>
              </a:rPr>
              <a:t>rockSize</a:t>
            </a:r>
            <a:r>
              <a:rPr lang="en-US" altLang="ko-KR" sz="1100" dirty="0">
                <a:solidFill>
                  <a:srgbClr val="FF0000"/>
                </a:solidFill>
              </a:rPr>
              <a:t> = </a:t>
            </a:r>
            <a:r>
              <a:rPr lang="en-US" altLang="ko-KR" sz="1100" dirty="0" err="1">
                <a:solidFill>
                  <a:srgbClr val="FF0000"/>
                </a:solidFill>
              </a:rPr>
              <a:t>rock.get_rect</a:t>
            </a:r>
            <a:r>
              <a:rPr lang="en-US" altLang="ko-KR" sz="1100" dirty="0">
                <a:solidFill>
                  <a:srgbClr val="FF0000"/>
                </a:solidFill>
              </a:rPr>
              <a:t>().size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            </a:t>
            </a:r>
            <a:r>
              <a:rPr lang="en-US" altLang="ko-KR" sz="1100" dirty="0" err="1">
                <a:solidFill>
                  <a:srgbClr val="FF0000"/>
                </a:solidFill>
              </a:rPr>
              <a:t>rockWidth</a:t>
            </a:r>
            <a:r>
              <a:rPr lang="en-US" altLang="ko-KR" sz="1100" dirty="0">
                <a:solidFill>
                  <a:srgbClr val="FF0000"/>
                </a:solidFill>
              </a:rPr>
              <a:t> = </a:t>
            </a:r>
            <a:r>
              <a:rPr lang="en-US" altLang="ko-KR" sz="1100" dirty="0" err="1">
                <a:solidFill>
                  <a:srgbClr val="FF0000"/>
                </a:solidFill>
              </a:rPr>
              <a:t>rockSize</a:t>
            </a:r>
            <a:r>
              <a:rPr lang="en-US" altLang="ko-KR" sz="1100" dirty="0">
                <a:solidFill>
                  <a:srgbClr val="FF0000"/>
                </a:solidFill>
              </a:rPr>
              <a:t>[0]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            </a:t>
            </a:r>
            <a:r>
              <a:rPr lang="en-US" altLang="ko-KR" sz="1100" dirty="0" err="1">
                <a:solidFill>
                  <a:srgbClr val="FF0000"/>
                </a:solidFill>
              </a:rPr>
              <a:t>rockHeight</a:t>
            </a:r>
            <a:r>
              <a:rPr lang="en-US" altLang="ko-KR" sz="1100" dirty="0">
                <a:solidFill>
                  <a:srgbClr val="FF0000"/>
                </a:solidFill>
              </a:rPr>
              <a:t> =  </a:t>
            </a:r>
            <a:r>
              <a:rPr lang="en-US" altLang="ko-KR" sz="1100" dirty="0" err="1">
                <a:solidFill>
                  <a:srgbClr val="FF0000"/>
                </a:solidFill>
              </a:rPr>
              <a:t>rockSize</a:t>
            </a:r>
            <a:r>
              <a:rPr lang="en-US" altLang="ko-KR" sz="1100" dirty="0">
                <a:solidFill>
                  <a:srgbClr val="FF0000"/>
                </a:solidFill>
              </a:rPr>
              <a:t>[1]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            </a:t>
            </a:r>
            <a:r>
              <a:rPr lang="en-US" altLang="ko-KR" sz="1100" dirty="0" err="1">
                <a:solidFill>
                  <a:srgbClr val="FF0000"/>
                </a:solidFill>
              </a:rPr>
              <a:t>rockX</a:t>
            </a:r>
            <a:r>
              <a:rPr lang="en-US" altLang="ko-KR" sz="1100" dirty="0">
                <a:solidFill>
                  <a:srgbClr val="FF0000"/>
                </a:solidFill>
              </a:rPr>
              <a:t> = </a:t>
            </a:r>
            <a:r>
              <a:rPr lang="en-US" altLang="ko-KR" sz="1100" dirty="0" err="1">
                <a:solidFill>
                  <a:srgbClr val="FF0000"/>
                </a:solidFill>
              </a:rPr>
              <a:t>random.randrange</a:t>
            </a:r>
            <a:r>
              <a:rPr lang="en-US" altLang="ko-KR" sz="1100" dirty="0">
                <a:solidFill>
                  <a:srgbClr val="FF0000"/>
                </a:solidFill>
              </a:rPr>
              <a:t>(0, </a:t>
            </a:r>
            <a:r>
              <a:rPr lang="en-US" altLang="ko-KR" sz="1100" dirty="0" err="1">
                <a:solidFill>
                  <a:srgbClr val="FF0000"/>
                </a:solidFill>
              </a:rPr>
              <a:t>padWidth</a:t>
            </a:r>
            <a:r>
              <a:rPr lang="en-US" altLang="ko-KR" sz="1100" dirty="0">
                <a:solidFill>
                  <a:srgbClr val="FF0000"/>
                </a:solidFill>
              </a:rPr>
              <a:t> - </a:t>
            </a:r>
            <a:r>
              <a:rPr lang="en-US" altLang="ko-KR" sz="1100" dirty="0" err="1">
                <a:solidFill>
                  <a:srgbClr val="FF0000"/>
                </a:solidFill>
              </a:rPr>
              <a:t>rockWidth</a:t>
            </a:r>
            <a:r>
              <a:rPr lang="en-US" altLang="ko-KR" sz="1100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            </a:t>
            </a:r>
            <a:r>
              <a:rPr lang="en-US" altLang="ko-KR" sz="1100" dirty="0" err="1">
                <a:solidFill>
                  <a:srgbClr val="FF0000"/>
                </a:solidFill>
              </a:rPr>
              <a:t>rockY</a:t>
            </a:r>
            <a:r>
              <a:rPr lang="en-US" altLang="ko-KR" sz="1100" dirty="0">
                <a:solidFill>
                  <a:srgbClr val="FF0000"/>
                </a:solidFill>
              </a:rPr>
              <a:t> = 0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            </a:t>
            </a:r>
            <a:r>
              <a:rPr lang="en-US" altLang="ko-KR" sz="1100" dirty="0" err="1">
                <a:solidFill>
                  <a:srgbClr val="FF0000"/>
                </a:solidFill>
              </a:rPr>
              <a:t>isShot</a:t>
            </a:r>
            <a:r>
              <a:rPr lang="en-US" altLang="ko-KR" sz="1100" dirty="0">
                <a:solidFill>
                  <a:srgbClr val="FF0000"/>
                </a:solidFill>
              </a:rPr>
              <a:t> = False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        </a:t>
            </a:r>
            <a:r>
              <a:rPr lang="en-US" altLang="ko-KR" sz="1100" dirty="0" err="1"/>
              <a:t>drawObject</a:t>
            </a:r>
            <a:r>
              <a:rPr lang="en-US" altLang="ko-KR" sz="1100" dirty="0"/>
              <a:t>(</a:t>
            </a:r>
            <a:r>
              <a:rPr lang="en-US" altLang="ko-KR" sz="1100" dirty="0" err="1"/>
              <a:t>rock,rockX,rockY</a:t>
            </a:r>
            <a:r>
              <a:rPr lang="en-US" altLang="ko-KR" sz="1100" dirty="0"/>
              <a:t>)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C566A3F-B336-4E83-9446-DBF0281B3B36}"/>
              </a:ext>
            </a:extLst>
          </p:cNvPr>
          <p:cNvGrpSpPr/>
          <p:nvPr/>
        </p:nvGrpSpPr>
        <p:grpSpPr>
          <a:xfrm>
            <a:off x="3842961" y="2770440"/>
            <a:ext cx="2139696" cy="964472"/>
            <a:chOff x="4608576" y="2565112"/>
            <a:chExt cx="2139696" cy="964472"/>
          </a:xfrm>
        </p:grpSpPr>
        <p:sp>
          <p:nvSpPr>
            <p:cNvPr id="18" name="화살표: 오른쪽 17">
              <a:extLst>
                <a:ext uri="{FF2B5EF4-FFF2-40B4-BE49-F238E27FC236}">
                  <a16:creationId xmlns:a16="http://schemas.microsoft.com/office/drawing/2014/main" id="{647DC6AF-B58E-445A-AB0C-8EE1654AD8DC}"/>
                </a:ext>
              </a:extLst>
            </p:cNvPr>
            <p:cNvSpPr/>
            <p:nvPr/>
          </p:nvSpPr>
          <p:spPr>
            <a:xfrm>
              <a:off x="4608576" y="3031236"/>
              <a:ext cx="2139696" cy="498348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85C6A56-2C13-4A38-8DAC-AAB1EF3C4548}"/>
                </a:ext>
              </a:extLst>
            </p:cNvPr>
            <p:cNvSpPr txBox="1"/>
            <p:nvPr/>
          </p:nvSpPr>
          <p:spPr>
            <a:xfrm>
              <a:off x="4669902" y="2565112"/>
              <a:ext cx="19385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u="sng" dirty="0"/>
                <a:t>F5 </a:t>
              </a:r>
              <a:endParaRPr lang="ko-KR" altLang="en-US" sz="3200" b="1" u="sng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B826313F-2800-4C44-BF7F-34F2DFEF2D37}"/>
              </a:ext>
            </a:extLst>
          </p:cNvPr>
          <p:cNvGrpSpPr/>
          <p:nvPr/>
        </p:nvGrpSpPr>
        <p:grpSpPr>
          <a:xfrm>
            <a:off x="6801194" y="568455"/>
            <a:ext cx="3739241" cy="5801385"/>
            <a:chOff x="6033449" y="737527"/>
            <a:chExt cx="3739241" cy="580138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6C57E1E-D744-4C17-9DCF-F6EFD445A9A6}"/>
                </a:ext>
              </a:extLst>
            </p:cNvPr>
            <p:cNvSpPr txBox="1"/>
            <p:nvPr/>
          </p:nvSpPr>
          <p:spPr>
            <a:xfrm>
              <a:off x="6807994" y="737527"/>
              <a:ext cx="17937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u="sng" dirty="0"/>
                <a:t>실행화면</a:t>
              </a:r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9E3F02A-A165-4475-85C2-02431A414D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3449" y="1113472"/>
              <a:ext cx="3739241" cy="54254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55297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6B0FE8-33B0-4801-B998-90EE12E84C0A}"/>
              </a:ext>
            </a:extLst>
          </p:cNvPr>
          <p:cNvSpPr txBox="1"/>
          <p:nvPr/>
        </p:nvSpPr>
        <p:spPr>
          <a:xfrm>
            <a:off x="257907" y="221916"/>
            <a:ext cx="46671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/>
              <a:t>파괴 및 놓친 운석 표시①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B76EAC-3A2E-4FD9-BA31-AE827D389F78}"/>
              </a:ext>
            </a:extLst>
          </p:cNvPr>
          <p:cNvSpPr txBox="1"/>
          <p:nvPr/>
        </p:nvSpPr>
        <p:spPr>
          <a:xfrm>
            <a:off x="257907" y="737529"/>
            <a:ext cx="5414216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###</a:t>
            </a:r>
            <a:r>
              <a:rPr lang="ko-KR" altLang="en-US" sz="1500" dirty="0"/>
              <a:t>생략</a:t>
            </a:r>
            <a:r>
              <a:rPr lang="en-US" altLang="ko-KR" sz="1500" dirty="0"/>
              <a:t>###</a:t>
            </a:r>
          </a:p>
          <a:p>
            <a:r>
              <a:rPr lang="en-US" altLang="ko-KR" sz="1500" dirty="0">
                <a:solidFill>
                  <a:srgbClr val="FF0000"/>
                </a:solidFill>
              </a:rPr>
              <a:t>def </a:t>
            </a:r>
            <a:r>
              <a:rPr lang="en-US" altLang="ko-KR" sz="1500" dirty="0" err="1">
                <a:solidFill>
                  <a:srgbClr val="FF0000"/>
                </a:solidFill>
              </a:rPr>
              <a:t>writeScore</a:t>
            </a:r>
            <a:r>
              <a:rPr lang="en-US" altLang="ko-KR" sz="1500" dirty="0">
                <a:solidFill>
                  <a:srgbClr val="FF0000"/>
                </a:solidFill>
              </a:rPr>
              <a:t>(count): </a:t>
            </a:r>
            <a:r>
              <a:rPr lang="en-US" altLang="ko-KR" sz="1500" dirty="0">
                <a:highlight>
                  <a:srgbClr val="FFFF00"/>
                </a:highlight>
              </a:rPr>
              <a:t>#</a:t>
            </a:r>
            <a:r>
              <a:rPr lang="ko-KR" altLang="en-US" sz="1500" dirty="0">
                <a:highlight>
                  <a:srgbClr val="FFFF00"/>
                </a:highlight>
              </a:rPr>
              <a:t>암석을 파괴한 개수 </a:t>
            </a:r>
            <a:r>
              <a:rPr lang="ko-KR" altLang="en-US" sz="1500" dirty="0" err="1">
                <a:highlight>
                  <a:srgbClr val="FFFF00"/>
                </a:highlight>
              </a:rPr>
              <a:t>출력문</a:t>
            </a:r>
            <a:r>
              <a:rPr lang="ko-KR" altLang="en-US" sz="1500" dirty="0">
                <a:highlight>
                  <a:srgbClr val="FFFF00"/>
                </a:highlight>
              </a:rPr>
              <a:t>  속성 정의</a:t>
            </a:r>
            <a:endParaRPr lang="en-US" altLang="ko-KR" sz="1500" dirty="0">
              <a:solidFill>
                <a:srgbClr val="FF0000"/>
              </a:solidFill>
            </a:endParaRPr>
          </a:p>
          <a:p>
            <a:r>
              <a:rPr lang="en-US" altLang="ko-KR" sz="1500" dirty="0">
                <a:solidFill>
                  <a:srgbClr val="FF0000"/>
                </a:solidFill>
              </a:rPr>
              <a:t>    global </a:t>
            </a:r>
            <a:r>
              <a:rPr lang="en-US" altLang="ko-KR" sz="1500" dirty="0" err="1">
                <a:solidFill>
                  <a:srgbClr val="FF0000"/>
                </a:solidFill>
              </a:rPr>
              <a:t>gamePad</a:t>
            </a:r>
            <a:endParaRPr lang="en-US" altLang="ko-KR" sz="1500" dirty="0">
              <a:solidFill>
                <a:srgbClr val="FF0000"/>
              </a:solidFill>
            </a:endParaRPr>
          </a:p>
          <a:p>
            <a:r>
              <a:rPr lang="en-US" altLang="ko-KR" sz="1500" dirty="0">
                <a:solidFill>
                  <a:srgbClr val="FF0000"/>
                </a:solidFill>
              </a:rPr>
              <a:t>    font = </a:t>
            </a:r>
            <a:r>
              <a:rPr lang="en-US" altLang="ko-KR" sz="1500" dirty="0" err="1">
                <a:solidFill>
                  <a:srgbClr val="FF0000"/>
                </a:solidFill>
              </a:rPr>
              <a:t>pygame.font.Font</a:t>
            </a:r>
            <a:r>
              <a:rPr lang="en-US" altLang="ko-KR" sz="1500" dirty="0">
                <a:solidFill>
                  <a:srgbClr val="FF0000"/>
                </a:solidFill>
              </a:rPr>
              <a:t>('NanumGothic.ttf',</a:t>
            </a:r>
            <a:r>
              <a:rPr lang="en-US" altLang="ko-KR" sz="1500" b="1" dirty="0">
                <a:solidFill>
                  <a:srgbClr val="FF0000"/>
                </a:solidFill>
                <a:highlight>
                  <a:srgbClr val="00FFFF"/>
                </a:highlight>
              </a:rPr>
              <a:t>20</a:t>
            </a:r>
            <a:r>
              <a:rPr lang="en-US" altLang="ko-KR" sz="1500" dirty="0">
                <a:solidFill>
                  <a:srgbClr val="FF0000"/>
                </a:solidFill>
              </a:rPr>
              <a:t>) </a:t>
            </a:r>
          </a:p>
          <a:p>
            <a:r>
              <a:rPr lang="en-US" altLang="ko-KR" sz="1500" dirty="0">
                <a:highlight>
                  <a:srgbClr val="FFFF00"/>
                </a:highlight>
              </a:rPr>
              <a:t>#</a:t>
            </a:r>
            <a:r>
              <a:rPr lang="ko-KR" altLang="en-US" sz="1500" dirty="0">
                <a:highlight>
                  <a:srgbClr val="FFFF00"/>
                </a:highlight>
              </a:rPr>
              <a:t>한글 코드 및 크기 </a:t>
            </a:r>
            <a:r>
              <a:rPr lang="en-US" altLang="ko-KR" sz="1500" dirty="0">
                <a:highlight>
                  <a:srgbClr val="FFFF00"/>
                </a:highlight>
              </a:rPr>
              <a:t>20</a:t>
            </a:r>
            <a:r>
              <a:rPr lang="ko-KR" altLang="en-US" sz="1500" dirty="0">
                <a:highlight>
                  <a:srgbClr val="FFFF00"/>
                </a:highlight>
              </a:rPr>
              <a:t>포인트 설정</a:t>
            </a:r>
            <a:endParaRPr lang="en-US" altLang="ko-KR" sz="1500" dirty="0">
              <a:solidFill>
                <a:srgbClr val="FF0000"/>
              </a:solidFill>
            </a:endParaRPr>
          </a:p>
          <a:p>
            <a:r>
              <a:rPr lang="en-US" altLang="ko-KR" sz="1500" dirty="0">
                <a:solidFill>
                  <a:srgbClr val="FF0000"/>
                </a:solidFill>
              </a:rPr>
              <a:t>    text = </a:t>
            </a:r>
            <a:r>
              <a:rPr lang="en-US" altLang="ko-KR" sz="1500" dirty="0" err="1">
                <a:solidFill>
                  <a:srgbClr val="FF0000"/>
                </a:solidFill>
              </a:rPr>
              <a:t>font.render</a:t>
            </a:r>
            <a:r>
              <a:rPr lang="en-US" altLang="ko-KR" sz="1500" dirty="0">
                <a:solidFill>
                  <a:srgbClr val="FF0000"/>
                </a:solidFill>
              </a:rPr>
              <a:t>('</a:t>
            </a:r>
            <a:r>
              <a:rPr lang="ko-KR" altLang="en-US" sz="1500" dirty="0">
                <a:solidFill>
                  <a:srgbClr val="FF0000"/>
                </a:solidFill>
              </a:rPr>
              <a:t>파괴한 운석 수</a:t>
            </a:r>
            <a:r>
              <a:rPr lang="en-US" altLang="ko-KR" sz="1500" dirty="0">
                <a:solidFill>
                  <a:srgbClr val="FF0000"/>
                </a:solidFill>
              </a:rPr>
              <a:t>:'+ str(count), True, (</a:t>
            </a:r>
            <a:r>
              <a:rPr lang="en-US" altLang="ko-KR" sz="1500" b="1" dirty="0">
                <a:solidFill>
                  <a:srgbClr val="FF0000"/>
                </a:solidFill>
                <a:highlight>
                  <a:srgbClr val="00FFFF"/>
                </a:highlight>
              </a:rPr>
              <a:t>255,255,255</a:t>
            </a:r>
            <a:r>
              <a:rPr lang="en-US" altLang="ko-KR" sz="1500" dirty="0">
                <a:solidFill>
                  <a:srgbClr val="FF0000"/>
                </a:solidFill>
              </a:rPr>
              <a:t>))</a:t>
            </a:r>
          </a:p>
          <a:p>
            <a:r>
              <a:rPr lang="en-US" altLang="ko-KR" sz="1500" dirty="0">
                <a:highlight>
                  <a:srgbClr val="FFFF00"/>
                </a:highlight>
              </a:rPr>
              <a:t># render(message, Anti-Aliasing, color, </a:t>
            </a:r>
            <a:r>
              <a:rPr lang="en-US" altLang="ko-KR" sz="1500" dirty="0" err="1">
                <a:highlight>
                  <a:srgbClr val="FFFF00"/>
                </a:highlight>
              </a:rPr>
              <a:t>backgroundcolor</a:t>
            </a:r>
            <a:r>
              <a:rPr lang="en-US" altLang="ko-KR" sz="1500" dirty="0">
                <a:highlight>
                  <a:srgbClr val="FFFF00"/>
                </a:highlight>
              </a:rPr>
              <a:t>)</a:t>
            </a:r>
          </a:p>
          <a:p>
            <a:r>
              <a:rPr lang="en-US" altLang="ko-KR" sz="1500" dirty="0">
                <a:solidFill>
                  <a:srgbClr val="FF0000"/>
                </a:solidFill>
              </a:rPr>
              <a:t>    </a:t>
            </a:r>
            <a:r>
              <a:rPr lang="en-US" altLang="ko-KR" sz="1500" dirty="0" err="1">
                <a:solidFill>
                  <a:srgbClr val="FF0000"/>
                </a:solidFill>
              </a:rPr>
              <a:t>gamePad.blit</a:t>
            </a:r>
            <a:r>
              <a:rPr lang="en-US" altLang="ko-KR" sz="1500" dirty="0">
                <a:solidFill>
                  <a:srgbClr val="FF0000"/>
                </a:solidFill>
              </a:rPr>
              <a:t>(text,(</a:t>
            </a:r>
            <a:r>
              <a:rPr lang="en-US" altLang="ko-KR" sz="1500" b="1" dirty="0">
                <a:solidFill>
                  <a:srgbClr val="FF0000"/>
                </a:solidFill>
                <a:highlight>
                  <a:srgbClr val="00FFFF"/>
                </a:highlight>
              </a:rPr>
              <a:t>10,0</a:t>
            </a:r>
            <a:r>
              <a:rPr lang="en-US" altLang="ko-KR" sz="1500" dirty="0">
                <a:solidFill>
                  <a:srgbClr val="FF0000"/>
                </a:solidFill>
              </a:rPr>
              <a:t>))</a:t>
            </a:r>
            <a:r>
              <a:rPr lang="en-US" altLang="ko-KR" sz="1500" dirty="0">
                <a:highlight>
                  <a:srgbClr val="FFFF00"/>
                </a:highlight>
              </a:rPr>
              <a:t>#</a:t>
            </a:r>
            <a:r>
              <a:rPr lang="ko-KR" altLang="en-US" sz="1500" dirty="0">
                <a:highlight>
                  <a:srgbClr val="FFFF00"/>
                </a:highlight>
              </a:rPr>
              <a:t>문구 출력 위치</a:t>
            </a:r>
            <a:endParaRPr lang="en-US" altLang="ko-KR" sz="1500" dirty="0">
              <a:solidFill>
                <a:srgbClr val="FF0000"/>
              </a:solidFill>
            </a:endParaRPr>
          </a:p>
          <a:p>
            <a:r>
              <a:rPr lang="en-US" altLang="ko-KR" sz="1500" dirty="0">
                <a:solidFill>
                  <a:srgbClr val="FF0000"/>
                </a:solidFill>
              </a:rPr>
              <a:t>    </a:t>
            </a:r>
          </a:p>
          <a:p>
            <a:r>
              <a:rPr lang="en-US" altLang="ko-KR" sz="1500" dirty="0">
                <a:solidFill>
                  <a:srgbClr val="FF0000"/>
                </a:solidFill>
              </a:rPr>
              <a:t>def </a:t>
            </a:r>
            <a:r>
              <a:rPr lang="en-US" altLang="ko-KR" sz="1500" dirty="0" err="1">
                <a:solidFill>
                  <a:srgbClr val="FF0000"/>
                </a:solidFill>
              </a:rPr>
              <a:t>wirtePassed</a:t>
            </a:r>
            <a:r>
              <a:rPr lang="en-US" altLang="ko-KR" sz="1500" dirty="0">
                <a:solidFill>
                  <a:srgbClr val="FF0000"/>
                </a:solidFill>
              </a:rPr>
              <a:t>(count):</a:t>
            </a:r>
            <a:r>
              <a:rPr lang="en-US" altLang="ko-KR" sz="1500" dirty="0">
                <a:highlight>
                  <a:srgbClr val="FFFF00"/>
                </a:highlight>
              </a:rPr>
              <a:t>#</a:t>
            </a:r>
            <a:r>
              <a:rPr lang="ko-KR" altLang="en-US" sz="1500" dirty="0">
                <a:highlight>
                  <a:srgbClr val="FFFF00"/>
                </a:highlight>
              </a:rPr>
              <a:t>암석을 놓친 개수 </a:t>
            </a:r>
            <a:r>
              <a:rPr lang="ko-KR" altLang="en-US" sz="1500" dirty="0" err="1">
                <a:highlight>
                  <a:srgbClr val="FFFF00"/>
                </a:highlight>
              </a:rPr>
              <a:t>출력문</a:t>
            </a:r>
            <a:r>
              <a:rPr lang="ko-KR" altLang="en-US" sz="1500" dirty="0">
                <a:highlight>
                  <a:srgbClr val="FFFF00"/>
                </a:highlight>
              </a:rPr>
              <a:t> 정의</a:t>
            </a:r>
            <a:endParaRPr lang="en-US" altLang="ko-KR" sz="1500" dirty="0">
              <a:solidFill>
                <a:srgbClr val="FF0000"/>
              </a:solidFill>
            </a:endParaRPr>
          </a:p>
          <a:p>
            <a:r>
              <a:rPr lang="en-US" altLang="ko-KR" sz="1500" dirty="0">
                <a:solidFill>
                  <a:srgbClr val="FF0000"/>
                </a:solidFill>
              </a:rPr>
              <a:t>    global </a:t>
            </a:r>
            <a:r>
              <a:rPr lang="en-US" altLang="ko-KR" sz="1500" dirty="0" err="1">
                <a:solidFill>
                  <a:srgbClr val="FF0000"/>
                </a:solidFill>
              </a:rPr>
              <a:t>gamePad</a:t>
            </a:r>
            <a:endParaRPr lang="en-US" altLang="ko-KR" sz="1500" dirty="0">
              <a:solidFill>
                <a:srgbClr val="FF0000"/>
              </a:solidFill>
            </a:endParaRPr>
          </a:p>
          <a:p>
            <a:r>
              <a:rPr lang="en-US" altLang="ko-KR" sz="1500" dirty="0">
                <a:solidFill>
                  <a:srgbClr val="FF0000"/>
                </a:solidFill>
              </a:rPr>
              <a:t>    font = </a:t>
            </a:r>
            <a:r>
              <a:rPr lang="en-US" altLang="ko-KR" sz="1500" dirty="0" err="1">
                <a:solidFill>
                  <a:srgbClr val="FF0000"/>
                </a:solidFill>
              </a:rPr>
              <a:t>pygame.font.Font</a:t>
            </a:r>
            <a:r>
              <a:rPr lang="en-US" altLang="ko-KR" sz="1500" dirty="0">
                <a:solidFill>
                  <a:srgbClr val="FF0000"/>
                </a:solidFill>
              </a:rPr>
              <a:t>('NanumGothic.ttf',</a:t>
            </a:r>
            <a:r>
              <a:rPr lang="en-US" altLang="ko-KR" sz="1500" b="1" dirty="0">
                <a:solidFill>
                  <a:srgbClr val="FF0000"/>
                </a:solidFill>
                <a:highlight>
                  <a:srgbClr val="00FFFF"/>
                </a:highlight>
              </a:rPr>
              <a:t>20</a:t>
            </a:r>
            <a:r>
              <a:rPr lang="en-US" altLang="ko-KR" sz="1500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sz="1500" dirty="0">
                <a:highlight>
                  <a:srgbClr val="FFFF00"/>
                </a:highlight>
              </a:rPr>
              <a:t> #</a:t>
            </a:r>
            <a:r>
              <a:rPr lang="ko-KR" altLang="en-US" sz="1500" dirty="0">
                <a:highlight>
                  <a:srgbClr val="FFFF00"/>
                </a:highlight>
              </a:rPr>
              <a:t>한글 코드 및 크기 </a:t>
            </a:r>
            <a:r>
              <a:rPr lang="en-US" altLang="ko-KR" sz="1500" dirty="0">
                <a:highlight>
                  <a:srgbClr val="FFFF00"/>
                </a:highlight>
              </a:rPr>
              <a:t>20</a:t>
            </a:r>
            <a:r>
              <a:rPr lang="ko-KR" altLang="en-US" sz="1500" dirty="0">
                <a:highlight>
                  <a:srgbClr val="FFFF00"/>
                </a:highlight>
              </a:rPr>
              <a:t>포인트 설정</a:t>
            </a:r>
            <a:endParaRPr lang="en-US" altLang="ko-KR" sz="1500" dirty="0">
              <a:solidFill>
                <a:srgbClr val="FF0000"/>
              </a:solidFill>
            </a:endParaRPr>
          </a:p>
          <a:p>
            <a:r>
              <a:rPr lang="en-US" altLang="ko-KR" sz="1500" dirty="0">
                <a:solidFill>
                  <a:srgbClr val="FF0000"/>
                </a:solidFill>
              </a:rPr>
              <a:t>    text = </a:t>
            </a:r>
            <a:r>
              <a:rPr lang="en-US" altLang="ko-KR" sz="1500" dirty="0" err="1">
                <a:solidFill>
                  <a:srgbClr val="FF0000"/>
                </a:solidFill>
              </a:rPr>
              <a:t>font.render</a:t>
            </a:r>
            <a:r>
              <a:rPr lang="en-US" altLang="ko-KR" sz="1500" dirty="0">
                <a:solidFill>
                  <a:srgbClr val="FF0000"/>
                </a:solidFill>
              </a:rPr>
              <a:t>('</a:t>
            </a:r>
            <a:r>
              <a:rPr lang="ko-KR" altLang="en-US" sz="1500" dirty="0">
                <a:solidFill>
                  <a:srgbClr val="FF0000"/>
                </a:solidFill>
              </a:rPr>
              <a:t>놓친 운석 수</a:t>
            </a:r>
            <a:r>
              <a:rPr lang="en-US" altLang="ko-KR" sz="1500" dirty="0">
                <a:solidFill>
                  <a:srgbClr val="FF0000"/>
                </a:solidFill>
              </a:rPr>
              <a:t>:' + str(count), True, (</a:t>
            </a:r>
            <a:r>
              <a:rPr lang="en-US" altLang="ko-KR" sz="1500" b="1" dirty="0">
                <a:solidFill>
                  <a:srgbClr val="FF0000"/>
                </a:solidFill>
                <a:highlight>
                  <a:srgbClr val="00FFFF"/>
                </a:highlight>
              </a:rPr>
              <a:t>255,0,0</a:t>
            </a:r>
            <a:r>
              <a:rPr lang="en-US" altLang="ko-KR" sz="1500" dirty="0">
                <a:solidFill>
                  <a:srgbClr val="FF0000"/>
                </a:solidFill>
              </a:rPr>
              <a:t>))</a:t>
            </a:r>
          </a:p>
          <a:p>
            <a:r>
              <a:rPr lang="en-US" altLang="ko-KR" sz="1500" dirty="0">
                <a:highlight>
                  <a:srgbClr val="FFFF00"/>
                </a:highlight>
              </a:rPr>
              <a:t># render(message, Anti-Aliasing, color, </a:t>
            </a:r>
            <a:r>
              <a:rPr lang="en-US" altLang="ko-KR" sz="1500" dirty="0" err="1">
                <a:highlight>
                  <a:srgbClr val="FFFF00"/>
                </a:highlight>
              </a:rPr>
              <a:t>backgroundcolor</a:t>
            </a:r>
            <a:r>
              <a:rPr lang="en-US" altLang="ko-KR" sz="1500" dirty="0">
                <a:highlight>
                  <a:srgbClr val="FFFF00"/>
                </a:highlight>
              </a:rPr>
              <a:t>)</a:t>
            </a:r>
            <a:endParaRPr lang="en-US" altLang="ko-KR" sz="1500" dirty="0">
              <a:solidFill>
                <a:srgbClr val="FF0000"/>
              </a:solidFill>
            </a:endParaRPr>
          </a:p>
          <a:p>
            <a:r>
              <a:rPr lang="en-US" altLang="ko-KR" sz="1500" dirty="0">
                <a:solidFill>
                  <a:srgbClr val="FF0000"/>
                </a:solidFill>
              </a:rPr>
              <a:t>    </a:t>
            </a:r>
            <a:r>
              <a:rPr lang="en-US" altLang="ko-KR" sz="1500" dirty="0" err="1">
                <a:solidFill>
                  <a:srgbClr val="FF0000"/>
                </a:solidFill>
              </a:rPr>
              <a:t>gamaPad.blit</a:t>
            </a:r>
            <a:r>
              <a:rPr lang="en-US" altLang="ko-KR" sz="1500" dirty="0">
                <a:solidFill>
                  <a:srgbClr val="FF0000"/>
                </a:solidFill>
              </a:rPr>
              <a:t>(text,(</a:t>
            </a:r>
            <a:r>
              <a:rPr lang="en-US" altLang="ko-KR" sz="1500" b="1" dirty="0">
                <a:solidFill>
                  <a:srgbClr val="FF0000"/>
                </a:solidFill>
                <a:highlight>
                  <a:srgbClr val="00FFFF"/>
                </a:highlight>
              </a:rPr>
              <a:t>360,0</a:t>
            </a:r>
            <a:r>
              <a:rPr lang="en-US" altLang="ko-KR" sz="1500" dirty="0">
                <a:solidFill>
                  <a:srgbClr val="FF0000"/>
                </a:solidFill>
              </a:rPr>
              <a:t>))</a:t>
            </a:r>
            <a:r>
              <a:rPr lang="en-US" altLang="ko-KR" sz="1500" dirty="0">
                <a:highlight>
                  <a:srgbClr val="FFFF00"/>
                </a:highlight>
              </a:rPr>
              <a:t> #</a:t>
            </a:r>
            <a:r>
              <a:rPr lang="ko-KR" altLang="en-US" sz="1500" dirty="0">
                <a:highlight>
                  <a:srgbClr val="FFFF00"/>
                </a:highlight>
              </a:rPr>
              <a:t>문구 출력 위치</a:t>
            </a:r>
            <a:endParaRPr lang="en-US" altLang="ko-KR" sz="1500" dirty="0">
              <a:solidFill>
                <a:srgbClr val="FF0000"/>
              </a:solidFill>
            </a:endParaRPr>
          </a:p>
          <a:p>
            <a:r>
              <a:rPr lang="en-US" altLang="ko-KR" sz="1500" dirty="0"/>
              <a:t>    </a:t>
            </a:r>
          </a:p>
          <a:p>
            <a:r>
              <a:rPr lang="en-US" altLang="ko-KR" sz="1500" dirty="0"/>
              <a:t>def </a:t>
            </a:r>
            <a:r>
              <a:rPr lang="en-US" altLang="ko-KR" sz="1500" dirty="0" err="1"/>
              <a:t>drawObject</a:t>
            </a:r>
            <a:r>
              <a:rPr lang="en-US" altLang="ko-KR" sz="1500" dirty="0"/>
              <a:t>(</a:t>
            </a:r>
            <a:r>
              <a:rPr lang="en-US" altLang="ko-KR" sz="1500" dirty="0" err="1"/>
              <a:t>obj,x,y</a:t>
            </a:r>
            <a:r>
              <a:rPr lang="en-US" altLang="ko-KR" sz="1500" dirty="0"/>
              <a:t>):</a:t>
            </a:r>
          </a:p>
          <a:p>
            <a:endParaRPr lang="en-US" altLang="ko-KR" sz="1500" dirty="0">
              <a:solidFill>
                <a:srgbClr val="FF0000"/>
              </a:solidFill>
            </a:endParaRPr>
          </a:p>
          <a:p>
            <a:r>
              <a:rPr lang="en-US" altLang="ko-KR" sz="1500" dirty="0"/>
              <a:t>###</a:t>
            </a:r>
            <a:r>
              <a:rPr lang="ko-KR" altLang="en-US" sz="1500" dirty="0"/>
              <a:t>생략</a:t>
            </a:r>
            <a:r>
              <a:rPr lang="en-US" altLang="ko-KR" sz="1500" dirty="0"/>
              <a:t>###</a:t>
            </a:r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377941CD-A1B8-4152-B2B8-2D7E1E276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C055-7752-493D-9F19-E23BBEC8A138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325E55-A94C-47F2-BE3B-1B2A42B69AB1}"/>
              </a:ext>
            </a:extLst>
          </p:cNvPr>
          <p:cNvSpPr txBox="1"/>
          <p:nvPr/>
        </p:nvSpPr>
        <p:spPr>
          <a:xfrm>
            <a:off x="6679187" y="183531"/>
            <a:ext cx="51006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/>
              <a:t>파괴 및 놓친 운석 표시 ②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F1F4F0-9512-4607-95E8-BE458D9356A0}"/>
              </a:ext>
            </a:extLst>
          </p:cNvPr>
          <p:cNvSpPr txBox="1"/>
          <p:nvPr/>
        </p:nvSpPr>
        <p:spPr>
          <a:xfrm>
            <a:off x="6096000" y="737528"/>
            <a:ext cx="5414216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###</a:t>
            </a:r>
            <a:r>
              <a:rPr lang="ko-KR" altLang="en-US" sz="1500" dirty="0"/>
              <a:t>생략</a:t>
            </a:r>
            <a:r>
              <a:rPr lang="en-US" altLang="ko-KR" sz="1500" dirty="0"/>
              <a:t>###</a:t>
            </a:r>
          </a:p>
          <a:p>
            <a:r>
              <a:rPr lang="en-US" altLang="ko-KR" sz="1500" dirty="0"/>
              <a:t>if </a:t>
            </a:r>
            <a:r>
              <a:rPr lang="en-US" altLang="ko-KR" sz="1500" dirty="0" err="1"/>
              <a:t>len</a:t>
            </a:r>
            <a:r>
              <a:rPr lang="en-US" altLang="ko-KR" sz="1500" dirty="0"/>
              <a:t>(</a:t>
            </a:r>
            <a:r>
              <a:rPr lang="en-US" altLang="ko-KR" sz="1500" dirty="0" err="1"/>
              <a:t>missileXY</a:t>
            </a:r>
            <a:r>
              <a:rPr lang="en-US" altLang="ko-KR" sz="1500" dirty="0"/>
              <a:t>) != 0:</a:t>
            </a:r>
          </a:p>
          <a:p>
            <a:r>
              <a:rPr lang="en-US" altLang="ko-KR" sz="1500" dirty="0"/>
              <a:t>            for bx, by in </a:t>
            </a:r>
            <a:r>
              <a:rPr lang="en-US" altLang="ko-KR" sz="1500" dirty="0" err="1"/>
              <a:t>missileXY</a:t>
            </a:r>
            <a:r>
              <a:rPr lang="en-US" altLang="ko-KR" sz="1500" dirty="0"/>
              <a:t>:</a:t>
            </a:r>
          </a:p>
          <a:p>
            <a:r>
              <a:rPr lang="en-US" altLang="ko-KR" sz="1500" dirty="0"/>
              <a:t>                </a:t>
            </a:r>
            <a:r>
              <a:rPr lang="en-US" altLang="ko-KR" sz="1500" dirty="0" err="1"/>
              <a:t>drawObject</a:t>
            </a:r>
            <a:r>
              <a:rPr lang="en-US" altLang="ko-KR" sz="1500" dirty="0"/>
              <a:t>(missile, bx, by)</a:t>
            </a:r>
          </a:p>
          <a:p>
            <a:endParaRPr lang="en-US" altLang="ko-KR" sz="1500" dirty="0"/>
          </a:p>
          <a:p>
            <a:r>
              <a:rPr lang="en-US" altLang="ko-KR" sz="1500" dirty="0">
                <a:solidFill>
                  <a:srgbClr val="FF0000"/>
                </a:solidFill>
              </a:rPr>
              <a:t>        </a:t>
            </a:r>
            <a:r>
              <a:rPr lang="en-US" altLang="ko-KR" sz="1500" dirty="0" err="1">
                <a:solidFill>
                  <a:srgbClr val="FF0000"/>
                </a:solidFill>
              </a:rPr>
              <a:t>writeScore</a:t>
            </a:r>
            <a:r>
              <a:rPr lang="en-US" altLang="ko-KR" sz="1500" dirty="0">
                <a:solidFill>
                  <a:srgbClr val="FF0000"/>
                </a:solidFill>
              </a:rPr>
              <a:t>(</a:t>
            </a:r>
            <a:r>
              <a:rPr lang="en-US" altLang="ko-KR" sz="1500" dirty="0" err="1">
                <a:solidFill>
                  <a:srgbClr val="FF0000"/>
                </a:solidFill>
              </a:rPr>
              <a:t>shotCount</a:t>
            </a:r>
            <a:r>
              <a:rPr lang="en-US" altLang="ko-KR" sz="1500" dirty="0">
                <a:solidFill>
                  <a:srgbClr val="FF0000"/>
                </a:solidFill>
              </a:rPr>
              <a:t>)</a:t>
            </a:r>
            <a:r>
              <a:rPr lang="en-US" altLang="ko-KR" sz="1500" dirty="0">
                <a:highlight>
                  <a:srgbClr val="FFFF00"/>
                </a:highlight>
              </a:rPr>
              <a:t>#</a:t>
            </a:r>
            <a:r>
              <a:rPr lang="ko-KR" altLang="en-US" sz="1500" dirty="0">
                <a:highlight>
                  <a:srgbClr val="FFFF00"/>
                </a:highlight>
              </a:rPr>
              <a:t>앞에서 정의한 </a:t>
            </a:r>
            <a:r>
              <a:rPr lang="en-US" altLang="ko-KR" sz="1500" dirty="0" err="1">
                <a:highlight>
                  <a:srgbClr val="FFFF00"/>
                </a:highlight>
              </a:rPr>
              <a:t>writeScore</a:t>
            </a:r>
            <a:r>
              <a:rPr lang="ko-KR" altLang="en-US" sz="1500" dirty="0">
                <a:highlight>
                  <a:srgbClr val="FFFF00"/>
                </a:highlight>
              </a:rPr>
              <a:t>함수 호출과 동시에</a:t>
            </a:r>
            <a:r>
              <a:rPr lang="en-US" altLang="ko-KR" sz="1500" dirty="0" err="1">
                <a:highlight>
                  <a:srgbClr val="FFFF00"/>
                </a:highlight>
              </a:rPr>
              <a:t>shotCount</a:t>
            </a:r>
            <a:r>
              <a:rPr lang="en-US" altLang="ko-KR" sz="1500" dirty="0">
                <a:highlight>
                  <a:srgbClr val="FFFF00"/>
                </a:highlight>
              </a:rPr>
              <a:t> </a:t>
            </a:r>
            <a:r>
              <a:rPr lang="ko-KR" altLang="en-US" sz="1500" dirty="0">
                <a:highlight>
                  <a:srgbClr val="FFFF00"/>
                </a:highlight>
              </a:rPr>
              <a:t>값을 전달</a:t>
            </a:r>
            <a:endParaRPr lang="en-US" altLang="ko-KR" sz="1500" dirty="0">
              <a:solidFill>
                <a:srgbClr val="FF0000"/>
              </a:solidFill>
            </a:endParaRPr>
          </a:p>
          <a:p>
            <a:r>
              <a:rPr lang="en-US" altLang="ko-KR" sz="1500" dirty="0"/>
              <a:t>        </a:t>
            </a:r>
            <a:r>
              <a:rPr lang="en-US" altLang="ko-KR" sz="1500" dirty="0" err="1"/>
              <a:t>rockY</a:t>
            </a:r>
            <a:r>
              <a:rPr lang="en-US" altLang="ko-KR" sz="1500" dirty="0"/>
              <a:t> += </a:t>
            </a:r>
            <a:r>
              <a:rPr lang="en-US" altLang="ko-KR" sz="1500" dirty="0" err="1"/>
              <a:t>rockSpeed</a:t>
            </a:r>
            <a:endParaRPr lang="en-US" altLang="ko-KR" sz="1500" dirty="0"/>
          </a:p>
          <a:p>
            <a:r>
              <a:rPr lang="en-US" altLang="ko-KR" sz="1500" dirty="0"/>
              <a:t>        if </a:t>
            </a:r>
            <a:r>
              <a:rPr lang="en-US" altLang="ko-KR" sz="1500" dirty="0" err="1"/>
              <a:t>rockY</a:t>
            </a:r>
            <a:r>
              <a:rPr lang="en-US" altLang="ko-KR" sz="1500" dirty="0"/>
              <a:t> &gt; </a:t>
            </a:r>
            <a:r>
              <a:rPr lang="en-US" altLang="ko-KR" sz="1500" dirty="0" err="1"/>
              <a:t>padHeight</a:t>
            </a:r>
            <a:r>
              <a:rPr lang="en-US" altLang="ko-KR" sz="1500" dirty="0"/>
              <a:t>:</a:t>
            </a:r>
          </a:p>
          <a:p>
            <a:r>
              <a:rPr lang="en-US" altLang="ko-KR" sz="1500" dirty="0"/>
              <a:t>            rock = </a:t>
            </a:r>
            <a:r>
              <a:rPr lang="en-US" altLang="ko-KR" sz="1500" dirty="0" err="1"/>
              <a:t>pygame.image.load</a:t>
            </a:r>
            <a:r>
              <a:rPr lang="en-US" altLang="ko-KR" sz="1500" dirty="0"/>
              <a:t>(</a:t>
            </a:r>
            <a:r>
              <a:rPr lang="en-US" altLang="ko-KR" sz="1500" dirty="0" err="1"/>
              <a:t>random.choice</a:t>
            </a:r>
            <a:r>
              <a:rPr lang="en-US" altLang="ko-KR" sz="1500" dirty="0"/>
              <a:t>(</a:t>
            </a:r>
            <a:r>
              <a:rPr lang="en-US" altLang="ko-KR" sz="1500" dirty="0" err="1"/>
              <a:t>rockImage</a:t>
            </a:r>
            <a:r>
              <a:rPr lang="en-US" altLang="ko-KR" sz="1500" dirty="0"/>
              <a:t>))</a:t>
            </a:r>
          </a:p>
          <a:p>
            <a:r>
              <a:rPr lang="en-US" altLang="ko-KR" sz="1500" dirty="0"/>
              <a:t>            </a:t>
            </a:r>
            <a:r>
              <a:rPr lang="en-US" altLang="ko-KR" sz="1500" dirty="0" err="1"/>
              <a:t>rockSize</a:t>
            </a:r>
            <a:r>
              <a:rPr lang="en-US" altLang="ko-KR" sz="1500" dirty="0"/>
              <a:t> = </a:t>
            </a:r>
            <a:r>
              <a:rPr lang="en-US" altLang="ko-KR" sz="1500" dirty="0" err="1"/>
              <a:t>rock.get_rect</a:t>
            </a:r>
            <a:r>
              <a:rPr lang="en-US" altLang="ko-KR" sz="1500" dirty="0"/>
              <a:t>().size</a:t>
            </a:r>
          </a:p>
          <a:p>
            <a:r>
              <a:rPr lang="en-US" altLang="ko-KR" sz="1500" dirty="0"/>
              <a:t>            </a:t>
            </a:r>
            <a:r>
              <a:rPr lang="en-US" altLang="ko-KR" sz="1500" dirty="0" err="1"/>
              <a:t>rockWidth</a:t>
            </a:r>
            <a:r>
              <a:rPr lang="en-US" altLang="ko-KR" sz="1500" dirty="0"/>
              <a:t> = </a:t>
            </a:r>
            <a:r>
              <a:rPr lang="en-US" altLang="ko-KR" sz="1500" dirty="0" err="1"/>
              <a:t>rockSize</a:t>
            </a:r>
            <a:r>
              <a:rPr lang="en-US" altLang="ko-KR" sz="1500" dirty="0"/>
              <a:t>[0]</a:t>
            </a:r>
          </a:p>
          <a:p>
            <a:r>
              <a:rPr lang="en-US" altLang="ko-KR" sz="1500" dirty="0"/>
              <a:t>            </a:t>
            </a:r>
            <a:r>
              <a:rPr lang="en-US" altLang="ko-KR" sz="1500" dirty="0" err="1"/>
              <a:t>rockHeight</a:t>
            </a:r>
            <a:r>
              <a:rPr lang="en-US" altLang="ko-KR" sz="1500" dirty="0"/>
              <a:t> =  </a:t>
            </a:r>
            <a:r>
              <a:rPr lang="en-US" altLang="ko-KR" sz="1500" dirty="0" err="1"/>
              <a:t>rockSize</a:t>
            </a:r>
            <a:r>
              <a:rPr lang="en-US" altLang="ko-KR" sz="1500" dirty="0"/>
              <a:t>[1]</a:t>
            </a:r>
          </a:p>
          <a:p>
            <a:r>
              <a:rPr lang="en-US" altLang="ko-KR" sz="1500" dirty="0"/>
              <a:t>            </a:t>
            </a:r>
            <a:r>
              <a:rPr lang="en-US" altLang="ko-KR" sz="1500" dirty="0" err="1"/>
              <a:t>rockX</a:t>
            </a:r>
            <a:r>
              <a:rPr lang="en-US" altLang="ko-KR" sz="1500" dirty="0"/>
              <a:t> = </a:t>
            </a:r>
            <a:r>
              <a:rPr lang="en-US" altLang="ko-KR" sz="1500" dirty="0" err="1"/>
              <a:t>random.randrange</a:t>
            </a:r>
            <a:r>
              <a:rPr lang="en-US" altLang="ko-KR" sz="1500" dirty="0"/>
              <a:t>(0, </a:t>
            </a:r>
            <a:r>
              <a:rPr lang="en-US" altLang="ko-KR" sz="1500" dirty="0" err="1"/>
              <a:t>padWidth</a:t>
            </a:r>
            <a:r>
              <a:rPr lang="en-US" altLang="ko-KR" sz="1500" dirty="0"/>
              <a:t> - </a:t>
            </a:r>
            <a:r>
              <a:rPr lang="en-US" altLang="ko-KR" sz="1500" dirty="0" err="1"/>
              <a:t>rockWidth</a:t>
            </a:r>
            <a:r>
              <a:rPr lang="en-US" altLang="ko-KR" sz="1500" dirty="0"/>
              <a:t>)</a:t>
            </a:r>
          </a:p>
          <a:p>
            <a:r>
              <a:rPr lang="en-US" altLang="ko-KR" sz="1500" dirty="0"/>
              <a:t>            </a:t>
            </a:r>
            <a:r>
              <a:rPr lang="en-US" altLang="ko-KR" sz="1500" dirty="0" err="1"/>
              <a:t>rockY</a:t>
            </a:r>
            <a:r>
              <a:rPr lang="en-US" altLang="ko-KR" sz="1500" dirty="0"/>
              <a:t> = 0</a:t>
            </a:r>
          </a:p>
          <a:p>
            <a:r>
              <a:rPr lang="en-US" altLang="ko-KR" sz="1500" dirty="0"/>
              <a:t>            </a:t>
            </a:r>
            <a:r>
              <a:rPr lang="en-US" altLang="ko-KR" sz="1500" dirty="0" err="1">
                <a:solidFill>
                  <a:srgbClr val="FF0000"/>
                </a:solidFill>
              </a:rPr>
              <a:t>rockPassed</a:t>
            </a:r>
            <a:r>
              <a:rPr lang="en-US" altLang="ko-KR" sz="1500" dirty="0">
                <a:solidFill>
                  <a:srgbClr val="FF0000"/>
                </a:solidFill>
              </a:rPr>
              <a:t> += </a:t>
            </a:r>
            <a:r>
              <a:rPr lang="en-US" altLang="ko-KR" sz="1500" b="1" dirty="0">
                <a:solidFill>
                  <a:srgbClr val="FF0000"/>
                </a:solidFill>
                <a:highlight>
                  <a:srgbClr val="00FFFF"/>
                </a:highlight>
              </a:rPr>
              <a:t>1</a:t>
            </a:r>
          </a:p>
          <a:p>
            <a:r>
              <a:rPr lang="en-US" altLang="ko-KR" sz="1500" dirty="0"/>
              <a:t>            </a:t>
            </a:r>
          </a:p>
          <a:p>
            <a:r>
              <a:rPr lang="en-US" altLang="ko-KR" sz="1500" dirty="0">
                <a:solidFill>
                  <a:srgbClr val="FF0000"/>
                </a:solidFill>
              </a:rPr>
              <a:t>        </a:t>
            </a:r>
            <a:r>
              <a:rPr lang="en-US" altLang="ko-KR" sz="1500" dirty="0" err="1">
                <a:solidFill>
                  <a:srgbClr val="FF0000"/>
                </a:solidFill>
              </a:rPr>
              <a:t>writePassed</a:t>
            </a:r>
            <a:r>
              <a:rPr lang="en-US" altLang="ko-KR" sz="1500" dirty="0">
                <a:solidFill>
                  <a:srgbClr val="FF0000"/>
                </a:solidFill>
              </a:rPr>
              <a:t>(</a:t>
            </a:r>
            <a:r>
              <a:rPr lang="en-US" altLang="ko-KR" sz="1500" dirty="0" err="1">
                <a:solidFill>
                  <a:srgbClr val="FF0000"/>
                </a:solidFill>
              </a:rPr>
              <a:t>rockPassed</a:t>
            </a:r>
            <a:r>
              <a:rPr lang="en-US" altLang="ko-KR" sz="1500" dirty="0">
                <a:solidFill>
                  <a:srgbClr val="FF0000"/>
                </a:solidFill>
              </a:rPr>
              <a:t>) )</a:t>
            </a:r>
            <a:r>
              <a:rPr lang="en-US" altLang="ko-KR" sz="1500" dirty="0">
                <a:highlight>
                  <a:srgbClr val="FFFF00"/>
                </a:highlight>
              </a:rPr>
              <a:t>#</a:t>
            </a:r>
            <a:r>
              <a:rPr lang="ko-KR" altLang="en-US" sz="1500" dirty="0">
                <a:highlight>
                  <a:srgbClr val="FFFF00"/>
                </a:highlight>
              </a:rPr>
              <a:t>앞에서 정의한 </a:t>
            </a:r>
            <a:r>
              <a:rPr lang="en-US" altLang="ko-KR" sz="1500" dirty="0" err="1">
                <a:highlight>
                  <a:srgbClr val="FFFF00"/>
                </a:highlight>
              </a:rPr>
              <a:t>writePassed</a:t>
            </a:r>
            <a:r>
              <a:rPr lang="ko-KR" altLang="en-US" sz="1500" dirty="0">
                <a:highlight>
                  <a:srgbClr val="FFFF00"/>
                </a:highlight>
              </a:rPr>
              <a:t>함수 호출과 동시에</a:t>
            </a:r>
            <a:r>
              <a:rPr lang="en-US" altLang="ko-KR" sz="1500" dirty="0" err="1">
                <a:highlight>
                  <a:srgbClr val="FFFF00"/>
                </a:highlight>
              </a:rPr>
              <a:t>rockPassed</a:t>
            </a:r>
            <a:r>
              <a:rPr lang="en-US" altLang="ko-KR" sz="1500" dirty="0">
                <a:highlight>
                  <a:srgbClr val="FFFF00"/>
                </a:highlight>
              </a:rPr>
              <a:t> </a:t>
            </a:r>
            <a:r>
              <a:rPr lang="ko-KR" altLang="en-US" sz="1500" dirty="0">
                <a:highlight>
                  <a:srgbClr val="FFFF00"/>
                </a:highlight>
              </a:rPr>
              <a:t>값을 전달</a:t>
            </a:r>
            <a:endParaRPr lang="en-US" altLang="ko-KR" sz="1500" dirty="0">
              <a:solidFill>
                <a:srgbClr val="FF0000"/>
              </a:solidFill>
            </a:endParaRPr>
          </a:p>
          <a:p>
            <a:r>
              <a:rPr lang="en-US" altLang="ko-KR" sz="1500" dirty="0"/>
              <a:t>        if </a:t>
            </a:r>
            <a:r>
              <a:rPr lang="en-US" altLang="ko-KR" sz="1500" dirty="0" err="1"/>
              <a:t>isShot</a:t>
            </a:r>
            <a:r>
              <a:rPr lang="en-US" altLang="ko-KR" sz="1500" dirty="0"/>
              <a:t>:</a:t>
            </a:r>
          </a:p>
          <a:p>
            <a:r>
              <a:rPr lang="en-US" altLang="ko-KR" sz="1500" dirty="0"/>
              <a:t>###</a:t>
            </a:r>
            <a:r>
              <a:rPr lang="ko-KR" altLang="en-US" sz="1500" dirty="0"/>
              <a:t>생략</a:t>
            </a:r>
            <a:r>
              <a:rPr lang="en-US" altLang="ko-KR" sz="1500" dirty="0"/>
              <a:t>###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C566A3F-B336-4E83-9446-DBF0281B3B36}"/>
              </a:ext>
            </a:extLst>
          </p:cNvPr>
          <p:cNvGrpSpPr/>
          <p:nvPr/>
        </p:nvGrpSpPr>
        <p:grpSpPr>
          <a:xfrm>
            <a:off x="3956304" y="2540337"/>
            <a:ext cx="2139696" cy="964472"/>
            <a:chOff x="4608576" y="2565112"/>
            <a:chExt cx="2139696" cy="964472"/>
          </a:xfrm>
        </p:grpSpPr>
        <p:sp>
          <p:nvSpPr>
            <p:cNvPr id="18" name="화살표: 오른쪽 17">
              <a:extLst>
                <a:ext uri="{FF2B5EF4-FFF2-40B4-BE49-F238E27FC236}">
                  <a16:creationId xmlns:a16="http://schemas.microsoft.com/office/drawing/2014/main" id="{647DC6AF-B58E-445A-AB0C-8EE1654AD8DC}"/>
                </a:ext>
              </a:extLst>
            </p:cNvPr>
            <p:cNvSpPr/>
            <p:nvPr/>
          </p:nvSpPr>
          <p:spPr>
            <a:xfrm>
              <a:off x="4608576" y="3031236"/>
              <a:ext cx="2139696" cy="498348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85C6A56-2C13-4A38-8DAC-AAB1EF3C4548}"/>
                </a:ext>
              </a:extLst>
            </p:cNvPr>
            <p:cNvSpPr txBox="1"/>
            <p:nvPr/>
          </p:nvSpPr>
          <p:spPr>
            <a:xfrm>
              <a:off x="4669902" y="2565112"/>
              <a:ext cx="19385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u="sng" dirty="0"/>
                <a:t>F5 </a:t>
              </a:r>
              <a:endParaRPr lang="ko-KR" altLang="en-US" sz="3200" b="1" u="sng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5877F51-0229-4B3C-8B94-BA49D8B0473B}"/>
              </a:ext>
            </a:extLst>
          </p:cNvPr>
          <p:cNvGrpSpPr/>
          <p:nvPr/>
        </p:nvGrpSpPr>
        <p:grpSpPr>
          <a:xfrm>
            <a:off x="6469808" y="718993"/>
            <a:ext cx="3698397" cy="5741728"/>
            <a:chOff x="6380035" y="614622"/>
            <a:chExt cx="3698397" cy="574172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6C57E1E-D744-4C17-9DCF-F6EFD445A9A6}"/>
                </a:ext>
              </a:extLst>
            </p:cNvPr>
            <p:cNvSpPr txBox="1"/>
            <p:nvPr/>
          </p:nvSpPr>
          <p:spPr>
            <a:xfrm>
              <a:off x="7154580" y="614622"/>
              <a:ext cx="17937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u="sng" dirty="0"/>
                <a:t>실행화면</a:t>
              </a: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DDC9769-3D75-4278-BA8E-58C53D536D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0035" y="1000051"/>
              <a:ext cx="3698397" cy="53562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047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6B0FE8-33B0-4801-B998-90EE12E84C0A}"/>
              </a:ext>
            </a:extLst>
          </p:cNvPr>
          <p:cNvSpPr txBox="1"/>
          <p:nvPr/>
        </p:nvSpPr>
        <p:spPr>
          <a:xfrm>
            <a:off x="257906" y="221916"/>
            <a:ext cx="72808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/>
              <a:t>암석 파괴 시 운석이 떨어지는 속도 증가</a:t>
            </a:r>
            <a:endParaRPr lang="ko-KR" altLang="en-US" sz="3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B76EAC-3A2E-4FD9-BA31-AE827D389F78}"/>
              </a:ext>
            </a:extLst>
          </p:cNvPr>
          <p:cNvSpPr txBox="1"/>
          <p:nvPr/>
        </p:nvSpPr>
        <p:spPr>
          <a:xfrm>
            <a:off x="257906" y="830468"/>
            <a:ext cx="9079133" cy="5801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###</a:t>
            </a:r>
            <a:r>
              <a:rPr lang="ko-KR" altLang="en-US" dirty="0"/>
              <a:t>생략</a:t>
            </a:r>
            <a:r>
              <a:rPr lang="en-US" altLang="ko-KR" dirty="0"/>
              <a:t>###</a:t>
            </a:r>
          </a:p>
          <a:p>
            <a:r>
              <a:rPr lang="en-US" altLang="ko-KR" dirty="0"/>
              <a:t> if </a:t>
            </a:r>
            <a:r>
              <a:rPr lang="en-US" altLang="ko-KR" dirty="0" err="1"/>
              <a:t>isShot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drawObject</a:t>
            </a:r>
            <a:r>
              <a:rPr lang="en-US" altLang="ko-KR" dirty="0"/>
              <a:t>(</a:t>
            </a:r>
            <a:r>
              <a:rPr lang="en-US" altLang="ko-KR" dirty="0" err="1"/>
              <a:t>explosion,rockX</a:t>
            </a:r>
            <a:r>
              <a:rPr lang="en-US" altLang="ko-KR" dirty="0"/>
              <a:t>, </a:t>
            </a:r>
            <a:r>
              <a:rPr lang="en-US" altLang="ko-KR" dirty="0" err="1"/>
              <a:t>rockY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    rock = </a:t>
            </a:r>
            <a:r>
              <a:rPr lang="en-US" altLang="ko-KR" dirty="0" err="1"/>
              <a:t>pygame.image.load</a:t>
            </a:r>
            <a:r>
              <a:rPr lang="en-US" altLang="ko-KR" dirty="0"/>
              <a:t>(</a:t>
            </a:r>
            <a:r>
              <a:rPr lang="en-US" altLang="ko-KR" dirty="0" err="1"/>
              <a:t>random.choice</a:t>
            </a:r>
            <a:r>
              <a:rPr lang="en-US" altLang="ko-KR" dirty="0"/>
              <a:t>(</a:t>
            </a:r>
            <a:r>
              <a:rPr lang="en-US" altLang="ko-KR" dirty="0" err="1"/>
              <a:t>rockImage</a:t>
            </a:r>
            <a:r>
              <a:rPr lang="en-US" altLang="ko-KR" dirty="0"/>
              <a:t>))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rockSize</a:t>
            </a:r>
            <a:r>
              <a:rPr lang="en-US" altLang="ko-KR" dirty="0"/>
              <a:t> = </a:t>
            </a:r>
            <a:r>
              <a:rPr lang="en-US" altLang="ko-KR" dirty="0" err="1"/>
              <a:t>rock.get_rect</a:t>
            </a:r>
            <a:r>
              <a:rPr lang="en-US" altLang="ko-KR" dirty="0"/>
              <a:t>().size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rockWidth</a:t>
            </a:r>
            <a:r>
              <a:rPr lang="en-US" altLang="ko-KR" dirty="0"/>
              <a:t> = </a:t>
            </a:r>
            <a:r>
              <a:rPr lang="en-US" altLang="ko-KR" dirty="0" err="1"/>
              <a:t>rockSize</a:t>
            </a:r>
            <a:r>
              <a:rPr lang="en-US" altLang="ko-KR" dirty="0"/>
              <a:t>[0]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rockHeight</a:t>
            </a:r>
            <a:r>
              <a:rPr lang="en-US" altLang="ko-KR" dirty="0"/>
              <a:t> =  </a:t>
            </a:r>
            <a:r>
              <a:rPr lang="en-US" altLang="ko-KR" dirty="0" err="1"/>
              <a:t>rockSize</a:t>
            </a:r>
            <a:r>
              <a:rPr lang="en-US" altLang="ko-KR" dirty="0"/>
              <a:t>[1]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rockX</a:t>
            </a:r>
            <a:r>
              <a:rPr lang="en-US" altLang="ko-KR" dirty="0"/>
              <a:t> = </a:t>
            </a:r>
            <a:r>
              <a:rPr lang="en-US" altLang="ko-KR" dirty="0" err="1"/>
              <a:t>random.randrange</a:t>
            </a:r>
            <a:r>
              <a:rPr lang="en-US" altLang="ko-KR" dirty="0"/>
              <a:t>(0, </a:t>
            </a:r>
            <a:r>
              <a:rPr lang="en-US" altLang="ko-KR" dirty="0" err="1"/>
              <a:t>padWidth</a:t>
            </a:r>
            <a:r>
              <a:rPr lang="en-US" altLang="ko-KR" dirty="0"/>
              <a:t> - </a:t>
            </a:r>
            <a:r>
              <a:rPr lang="en-US" altLang="ko-KR" dirty="0" err="1"/>
              <a:t>rockWidth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rockY</a:t>
            </a:r>
            <a:r>
              <a:rPr lang="en-US" altLang="ko-KR" dirty="0"/>
              <a:t> = 0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isShot</a:t>
            </a:r>
            <a:r>
              <a:rPr lang="en-US" altLang="ko-KR" dirty="0"/>
              <a:t> = False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            </a:t>
            </a:r>
            <a:r>
              <a:rPr lang="en-US" altLang="ko-KR" dirty="0" err="1">
                <a:solidFill>
                  <a:srgbClr val="FF0000"/>
                </a:solidFill>
              </a:rPr>
              <a:t>rockSpeed</a:t>
            </a:r>
            <a:r>
              <a:rPr lang="en-US" altLang="ko-KR" dirty="0">
                <a:solidFill>
                  <a:srgbClr val="FF0000"/>
                </a:solidFill>
              </a:rPr>
              <a:t> += </a:t>
            </a:r>
            <a:r>
              <a:rPr lang="en-US" altLang="ko-KR" b="1" dirty="0">
                <a:solidFill>
                  <a:srgbClr val="FF0000"/>
                </a:solidFill>
                <a:highlight>
                  <a:srgbClr val="00FFFF"/>
                </a:highlight>
              </a:rPr>
              <a:t>0.2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highlight>
                  <a:srgbClr val="FFFF00"/>
                </a:highlight>
              </a:rPr>
              <a:t>#</a:t>
            </a:r>
            <a:r>
              <a:rPr lang="ko-KR" altLang="en-US" dirty="0">
                <a:highlight>
                  <a:srgbClr val="FFFF00"/>
                </a:highlight>
              </a:rPr>
              <a:t>암석을 파괴하면 암석이 떨어지는 속도</a:t>
            </a:r>
            <a:r>
              <a:rPr lang="en-US" altLang="ko-KR" dirty="0">
                <a:highlight>
                  <a:srgbClr val="FFFF00"/>
                </a:highlight>
              </a:rPr>
              <a:t>(</a:t>
            </a:r>
            <a:r>
              <a:rPr lang="en-US" altLang="ko-KR" dirty="0" err="1">
                <a:highlight>
                  <a:srgbClr val="FFFF00"/>
                </a:highlight>
              </a:rPr>
              <a:t>rockSpeed</a:t>
            </a:r>
            <a:r>
              <a:rPr lang="en-US" altLang="ko-KR" dirty="0">
                <a:highlight>
                  <a:srgbClr val="FFFF00"/>
                </a:highlight>
              </a:rPr>
              <a:t>)</a:t>
            </a:r>
            <a:r>
              <a:rPr lang="ko-KR" altLang="en-US" dirty="0">
                <a:highlight>
                  <a:srgbClr val="FFFF00"/>
                </a:highlight>
              </a:rPr>
              <a:t>값을 </a:t>
            </a:r>
            <a:r>
              <a:rPr lang="en-US" altLang="ko-KR" dirty="0">
                <a:highlight>
                  <a:srgbClr val="FFFF00"/>
                </a:highlight>
              </a:rPr>
              <a:t>0.2 </a:t>
            </a:r>
            <a:r>
              <a:rPr lang="ko-KR" altLang="en-US" dirty="0">
                <a:highlight>
                  <a:srgbClr val="FFFF00"/>
                </a:highlight>
              </a:rPr>
              <a:t>씩 더함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            if </a:t>
            </a:r>
            <a:r>
              <a:rPr lang="en-US" altLang="ko-KR" dirty="0" err="1">
                <a:solidFill>
                  <a:srgbClr val="FF0000"/>
                </a:solidFill>
              </a:rPr>
              <a:t>rockSpeed</a:t>
            </a:r>
            <a:r>
              <a:rPr lang="en-US" altLang="ko-KR" dirty="0">
                <a:solidFill>
                  <a:srgbClr val="FF0000"/>
                </a:solidFill>
              </a:rPr>
              <a:t> &gt;=</a:t>
            </a:r>
            <a:r>
              <a:rPr lang="en-US" altLang="ko-KR" b="1" dirty="0">
                <a:solidFill>
                  <a:srgbClr val="FF0000"/>
                </a:solidFill>
                <a:highlight>
                  <a:srgbClr val="00FFFF"/>
                </a:highlight>
              </a:rPr>
              <a:t>10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r>
              <a:rPr lang="en-US" altLang="ko-KR" dirty="0">
                <a:highlight>
                  <a:srgbClr val="FFFF00"/>
                </a:highlight>
              </a:rPr>
              <a:t>#</a:t>
            </a:r>
            <a:r>
              <a:rPr lang="ko-KR" altLang="en-US" dirty="0">
                <a:highlight>
                  <a:srgbClr val="FFFF00"/>
                </a:highlight>
              </a:rPr>
              <a:t>암석이 </a:t>
            </a:r>
            <a:r>
              <a:rPr lang="ko-KR" altLang="en-US" dirty="0" err="1">
                <a:highlight>
                  <a:srgbClr val="FFFF00"/>
                </a:highlight>
              </a:rPr>
              <a:t>떨러지는</a:t>
            </a:r>
            <a:r>
              <a:rPr lang="ko-KR" altLang="en-US" dirty="0">
                <a:highlight>
                  <a:srgbClr val="FFFF00"/>
                </a:highlight>
              </a:rPr>
              <a:t> 속도가 </a:t>
            </a:r>
            <a:r>
              <a:rPr lang="en-US" altLang="ko-KR" dirty="0">
                <a:highlight>
                  <a:srgbClr val="FFFF00"/>
                </a:highlight>
              </a:rPr>
              <a:t>10</a:t>
            </a:r>
            <a:r>
              <a:rPr lang="ko-KR" altLang="en-US" dirty="0">
                <a:highlight>
                  <a:srgbClr val="FFFF00"/>
                </a:highlight>
              </a:rPr>
              <a:t>이상 넘어가면 그 이후로는 지속적으로 속도를 </a:t>
            </a:r>
            <a:r>
              <a:rPr lang="en-US" altLang="ko-KR" dirty="0">
                <a:highlight>
                  <a:srgbClr val="FFFF00"/>
                </a:highlight>
              </a:rPr>
              <a:t>10</a:t>
            </a:r>
            <a:r>
              <a:rPr lang="ko-KR" altLang="en-US" dirty="0">
                <a:highlight>
                  <a:srgbClr val="FFFF00"/>
                </a:highlight>
              </a:rPr>
              <a:t>으로 유지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                </a:t>
            </a:r>
            <a:r>
              <a:rPr lang="en-US" altLang="ko-KR" dirty="0" err="1">
                <a:solidFill>
                  <a:srgbClr val="FF0000"/>
                </a:solidFill>
              </a:rPr>
              <a:t>rockSpeed</a:t>
            </a:r>
            <a:r>
              <a:rPr lang="en-US" altLang="ko-KR" dirty="0">
                <a:solidFill>
                  <a:srgbClr val="FF0000"/>
                </a:solidFill>
              </a:rPr>
              <a:t> = </a:t>
            </a:r>
            <a:r>
              <a:rPr lang="en-US" altLang="ko-KR" b="1" dirty="0">
                <a:solidFill>
                  <a:srgbClr val="FF0000"/>
                </a:solidFill>
                <a:highlight>
                  <a:srgbClr val="00FFFF"/>
                </a:highlight>
              </a:rPr>
              <a:t>10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drawObject</a:t>
            </a:r>
            <a:r>
              <a:rPr lang="en-US" altLang="ko-KR" dirty="0"/>
              <a:t>(</a:t>
            </a:r>
            <a:r>
              <a:rPr lang="en-US" altLang="ko-KR" dirty="0" err="1"/>
              <a:t>rock,rockX,rockY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pygame.display.update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clock.tick</a:t>
            </a:r>
            <a:r>
              <a:rPr lang="en-US" altLang="ko-KR" dirty="0"/>
              <a:t>(60)</a:t>
            </a:r>
          </a:p>
          <a:p>
            <a:r>
              <a:rPr lang="en-US" altLang="ko-KR" dirty="0"/>
              <a:t>###</a:t>
            </a:r>
            <a:r>
              <a:rPr lang="ko-KR" altLang="en-US" dirty="0"/>
              <a:t>생략</a:t>
            </a:r>
            <a:r>
              <a:rPr lang="en-US" altLang="ko-KR" dirty="0"/>
              <a:t>###</a:t>
            </a:r>
          </a:p>
          <a:p>
            <a:endParaRPr lang="en-US" altLang="ko-KR" sz="1100" dirty="0"/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377941CD-A1B8-4152-B2B8-2D7E1E276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C055-7752-493D-9F19-E23BBEC8A13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28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6B0FE8-33B0-4801-B998-90EE12E84C0A}"/>
              </a:ext>
            </a:extLst>
          </p:cNvPr>
          <p:cNvSpPr txBox="1"/>
          <p:nvPr/>
        </p:nvSpPr>
        <p:spPr>
          <a:xfrm>
            <a:off x="257906" y="221916"/>
            <a:ext cx="55434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/>
              <a:t>게임오버 경우의 수 생성①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B76EAC-3A2E-4FD9-BA31-AE827D389F78}"/>
              </a:ext>
            </a:extLst>
          </p:cNvPr>
          <p:cNvSpPr txBox="1"/>
          <p:nvPr/>
        </p:nvSpPr>
        <p:spPr>
          <a:xfrm>
            <a:off x="257907" y="737529"/>
            <a:ext cx="5414216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###</a:t>
            </a:r>
            <a:r>
              <a:rPr lang="ko-KR" altLang="en-US" sz="1500" dirty="0"/>
              <a:t>생략</a:t>
            </a:r>
            <a:r>
              <a:rPr lang="en-US" altLang="ko-KR" sz="1500" dirty="0"/>
              <a:t>###</a:t>
            </a:r>
          </a:p>
          <a:p>
            <a:r>
              <a:rPr lang="en-US" altLang="ko-KR" sz="1500" dirty="0">
                <a:solidFill>
                  <a:srgbClr val="FF0000"/>
                </a:solidFill>
              </a:rPr>
              <a:t>def </a:t>
            </a:r>
            <a:r>
              <a:rPr lang="en-US" altLang="ko-KR" sz="1500" dirty="0" err="1">
                <a:solidFill>
                  <a:srgbClr val="FF0000"/>
                </a:solidFill>
              </a:rPr>
              <a:t>writeMessage</a:t>
            </a:r>
            <a:r>
              <a:rPr lang="en-US" altLang="ko-KR" sz="1500" dirty="0">
                <a:solidFill>
                  <a:srgbClr val="FF0000"/>
                </a:solidFill>
              </a:rPr>
              <a:t>(text): </a:t>
            </a:r>
            <a:r>
              <a:rPr lang="en-US" altLang="ko-KR" sz="1500" dirty="0">
                <a:highlight>
                  <a:srgbClr val="FFFF00"/>
                </a:highlight>
              </a:rPr>
              <a:t>#</a:t>
            </a:r>
            <a:r>
              <a:rPr lang="ko-KR" altLang="en-US" sz="1500" dirty="0">
                <a:highlight>
                  <a:srgbClr val="FFFF00"/>
                </a:highlight>
              </a:rPr>
              <a:t>에러 메시지 </a:t>
            </a:r>
            <a:r>
              <a:rPr lang="ko-KR" altLang="en-US" sz="1500" dirty="0" err="1">
                <a:highlight>
                  <a:srgbClr val="FFFF00"/>
                </a:highlight>
              </a:rPr>
              <a:t>출력문</a:t>
            </a:r>
            <a:r>
              <a:rPr lang="ko-KR" altLang="en-US" sz="1500" dirty="0">
                <a:highlight>
                  <a:srgbClr val="FFFF00"/>
                </a:highlight>
              </a:rPr>
              <a:t> 속성 정의</a:t>
            </a:r>
            <a:endParaRPr lang="en-US" altLang="ko-KR" sz="1500" dirty="0">
              <a:highlight>
                <a:srgbClr val="FFFF00"/>
              </a:highlight>
            </a:endParaRPr>
          </a:p>
          <a:p>
            <a:r>
              <a:rPr lang="en-US" altLang="ko-KR" sz="1500" dirty="0">
                <a:solidFill>
                  <a:srgbClr val="FF0000"/>
                </a:solidFill>
              </a:rPr>
              <a:t>Global gamepad</a:t>
            </a:r>
          </a:p>
          <a:p>
            <a:r>
              <a:rPr lang="en-US" altLang="ko-KR" sz="1500" dirty="0">
                <a:solidFill>
                  <a:srgbClr val="FF0000"/>
                </a:solidFill>
              </a:rPr>
              <a:t>    </a:t>
            </a:r>
            <a:r>
              <a:rPr lang="en-US" altLang="ko-KR" sz="1500" dirty="0" err="1">
                <a:solidFill>
                  <a:srgbClr val="FF0000"/>
                </a:solidFill>
              </a:rPr>
              <a:t>textfont</a:t>
            </a:r>
            <a:r>
              <a:rPr lang="en-US" altLang="ko-KR" sz="1500" dirty="0">
                <a:solidFill>
                  <a:srgbClr val="FF0000"/>
                </a:solidFill>
              </a:rPr>
              <a:t> = </a:t>
            </a:r>
            <a:r>
              <a:rPr lang="en-US" altLang="ko-KR" sz="1500" dirty="0" err="1">
                <a:solidFill>
                  <a:srgbClr val="FF0000"/>
                </a:solidFill>
              </a:rPr>
              <a:t>pygame.font.Font</a:t>
            </a:r>
            <a:r>
              <a:rPr lang="en-US" altLang="ko-KR" sz="1500" dirty="0">
                <a:solidFill>
                  <a:srgbClr val="FF0000"/>
                </a:solidFill>
              </a:rPr>
              <a:t>(＇NanumGothic.ttf＇,</a:t>
            </a:r>
            <a:r>
              <a:rPr lang="en-US" altLang="ko-KR" sz="1500" b="1" dirty="0">
                <a:solidFill>
                  <a:srgbClr val="FF0000"/>
                </a:solidFill>
                <a:highlight>
                  <a:srgbClr val="00FFFF"/>
                </a:highlight>
              </a:rPr>
              <a:t>80</a:t>
            </a:r>
            <a:r>
              <a:rPr lang="en-US" altLang="ko-KR" sz="1500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sz="1500" dirty="0">
                <a:solidFill>
                  <a:srgbClr val="FF0000"/>
                </a:solidFill>
              </a:rPr>
              <a:t>    text = </a:t>
            </a:r>
            <a:r>
              <a:rPr lang="en-US" altLang="ko-KR" sz="1500" dirty="0" err="1">
                <a:solidFill>
                  <a:srgbClr val="FF0000"/>
                </a:solidFill>
              </a:rPr>
              <a:t>textfont.render</a:t>
            </a:r>
            <a:r>
              <a:rPr lang="en-US" altLang="ko-KR" sz="1500" dirty="0">
                <a:solidFill>
                  <a:srgbClr val="FF0000"/>
                </a:solidFill>
              </a:rPr>
              <a:t>(text, True, (</a:t>
            </a:r>
            <a:r>
              <a:rPr lang="en-US" altLang="ko-KR" sz="1500" b="1" dirty="0">
                <a:solidFill>
                  <a:srgbClr val="FF0000"/>
                </a:solidFill>
                <a:highlight>
                  <a:srgbClr val="00FFFF"/>
                </a:highlight>
              </a:rPr>
              <a:t>255,0,0</a:t>
            </a:r>
            <a:r>
              <a:rPr lang="en-US" altLang="ko-KR" sz="1500" dirty="0">
                <a:solidFill>
                  <a:srgbClr val="FF0000"/>
                </a:solidFill>
              </a:rPr>
              <a:t>))</a:t>
            </a:r>
          </a:p>
          <a:p>
            <a:r>
              <a:rPr lang="en-US" altLang="ko-KR" sz="1500" dirty="0">
                <a:solidFill>
                  <a:srgbClr val="FF0000"/>
                </a:solidFill>
              </a:rPr>
              <a:t>    textpost = </a:t>
            </a:r>
            <a:r>
              <a:rPr lang="en-US" altLang="ko-KR" sz="1500" dirty="0" err="1">
                <a:solidFill>
                  <a:srgbClr val="FF0000"/>
                </a:solidFill>
              </a:rPr>
              <a:t>text.get_rect</a:t>
            </a:r>
            <a:r>
              <a:rPr lang="en-US" altLang="ko-KR" sz="1500" dirty="0">
                <a:solidFill>
                  <a:srgbClr val="FF0000"/>
                </a:solidFill>
              </a:rPr>
              <a:t>()</a:t>
            </a:r>
          </a:p>
          <a:p>
            <a:r>
              <a:rPr lang="en-US" altLang="ko-KR" sz="1500" dirty="0">
                <a:solidFill>
                  <a:srgbClr val="FF0000"/>
                </a:solidFill>
              </a:rPr>
              <a:t>    </a:t>
            </a:r>
            <a:r>
              <a:rPr lang="en-US" altLang="ko-KR" sz="1500" dirty="0" err="1">
                <a:solidFill>
                  <a:srgbClr val="FF0000"/>
                </a:solidFill>
              </a:rPr>
              <a:t>textpost.center</a:t>
            </a:r>
            <a:r>
              <a:rPr lang="en-US" altLang="ko-KR" sz="1500" dirty="0">
                <a:solidFill>
                  <a:srgbClr val="FF0000"/>
                </a:solidFill>
              </a:rPr>
              <a:t> = (</a:t>
            </a:r>
            <a:r>
              <a:rPr lang="en-US" altLang="ko-KR" sz="1500" dirty="0" err="1">
                <a:solidFill>
                  <a:srgbClr val="FF0000"/>
                </a:solidFill>
              </a:rPr>
              <a:t>padWidth</a:t>
            </a:r>
            <a:r>
              <a:rPr lang="en-US" altLang="ko-KR" sz="1500" dirty="0">
                <a:solidFill>
                  <a:srgbClr val="FF0000"/>
                </a:solidFill>
              </a:rPr>
              <a:t> / 2, </a:t>
            </a:r>
            <a:r>
              <a:rPr lang="en-US" altLang="ko-KR" sz="1500" dirty="0" err="1">
                <a:solidFill>
                  <a:srgbClr val="FF0000"/>
                </a:solidFill>
              </a:rPr>
              <a:t>padHeight</a:t>
            </a:r>
            <a:r>
              <a:rPr lang="en-US" altLang="ko-KR" sz="1500" dirty="0">
                <a:solidFill>
                  <a:srgbClr val="FF0000"/>
                </a:solidFill>
              </a:rPr>
              <a:t> / 2)</a:t>
            </a:r>
          </a:p>
          <a:p>
            <a:r>
              <a:rPr lang="en-US" altLang="ko-KR" sz="1500" dirty="0">
                <a:solidFill>
                  <a:srgbClr val="FF0000"/>
                </a:solidFill>
              </a:rPr>
              <a:t>    </a:t>
            </a:r>
            <a:r>
              <a:rPr lang="en-US" altLang="ko-KR" sz="1500" dirty="0" err="1">
                <a:solidFill>
                  <a:srgbClr val="FF0000"/>
                </a:solidFill>
              </a:rPr>
              <a:t>gamepad.blit</a:t>
            </a:r>
            <a:r>
              <a:rPr lang="en-US" altLang="ko-KR" sz="1500" dirty="0">
                <a:solidFill>
                  <a:srgbClr val="FF0000"/>
                </a:solidFill>
              </a:rPr>
              <a:t>(text, textpost)</a:t>
            </a:r>
          </a:p>
          <a:p>
            <a:r>
              <a:rPr lang="en-US" altLang="ko-KR" sz="1500" dirty="0">
                <a:solidFill>
                  <a:srgbClr val="FF0000"/>
                </a:solidFill>
              </a:rPr>
              <a:t>    </a:t>
            </a:r>
            <a:r>
              <a:rPr lang="en-US" altLang="ko-KR" sz="1500" dirty="0" err="1">
                <a:solidFill>
                  <a:srgbClr val="FF0000"/>
                </a:solidFill>
              </a:rPr>
              <a:t>pygame.display.update</a:t>
            </a:r>
            <a:r>
              <a:rPr lang="en-US" altLang="ko-KR" sz="1500" dirty="0">
                <a:solidFill>
                  <a:srgbClr val="FF0000"/>
                </a:solidFill>
              </a:rPr>
              <a:t>()</a:t>
            </a:r>
          </a:p>
          <a:p>
            <a:r>
              <a:rPr lang="en-US" altLang="ko-KR" sz="1500" dirty="0">
                <a:solidFill>
                  <a:srgbClr val="FF0000"/>
                </a:solidFill>
              </a:rPr>
              <a:t>    sleep(</a:t>
            </a:r>
            <a:r>
              <a:rPr lang="en-US" altLang="ko-KR" sz="1500" b="1" dirty="0">
                <a:solidFill>
                  <a:srgbClr val="FF0000"/>
                </a:solidFill>
                <a:highlight>
                  <a:srgbClr val="00FFFF"/>
                </a:highlight>
              </a:rPr>
              <a:t>2</a:t>
            </a:r>
            <a:r>
              <a:rPr lang="en-US" altLang="ko-KR" sz="1500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sz="1500" dirty="0">
                <a:solidFill>
                  <a:srgbClr val="FF0000"/>
                </a:solidFill>
              </a:rPr>
              <a:t>    </a:t>
            </a:r>
            <a:r>
              <a:rPr lang="en-US" altLang="ko-KR" sz="1500" dirty="0" err="1">
                <a:solidFill>
                  <a:srgbClr val="FF0000"/>
                </a:solidFill>
              </a:rPr>
              <a:t>runGame</a:t>
            </a:r>
            <a:r>
              <a:rPr lang="en-US" altLang="ko-KR" sz="1500" dirty="0">
                <a:solidFill>
                  <a:srgbClr val="FF0000"/>
                </a:solidFill>
              </a:rPr>
              <a:t>()</a:t>
            </a:r>
          </a:p>
          <a:p>
            <a:r>
              <a:rPr lang="en-US" altLang="ko-KR" sz="1500" dirty="0">
                <a:solidFill>
                  <a:srgbClr val="FF0000"/>
                </a:solidFill>
              </a:rPr>
              <a:t>    </a:t>
            </a:r>
          </a:p>
          <a:p>
            <a:r>
              <a:rPr lang="en-US" altLang="ko-KR" sz="1500" dirty="0">
                <a:solidFill>
                  <a:srgbClr val="FF0000"/>
                </a:solidFill>
              </a:rPr>
              <a:t>def crash(): </a:t>
            </a:r>
            <a:r>
              <a:rPr lang="en-US" altLang="ko-KR" sz="1500" dirty="0">
                <a:highlight>
                  <a:srgbClr val="FFFF00"/>
                </a:highlight>
              </a:rPr>
              <a:t># </a:t>
            </a:r>
            <a:r>
              <a:rPr lang="ko-KR" altLang="en-US" sz="1500" dirty="0">
                <a:highlight>
                  <a:srgbClr val="FFFF00"/>
                </a:highlight>
              </a:rPr>
              <a:t>암석과 비행기 </a:t>
            </a:r>
            <a:r>
              <a:rPr lang="ko-KR" altLang="en-US" sz="1500" dirty="0" err="1">
                <a:highlight>
                  <a:srgbClr val="FFFF00"/>
                </a:highlight>
              </a:rPr>
              <a:t>충돌시</a:t>
            </a:r>
            <a:r>
              <a:rPr lang="ko-KR" altLang="en-US" sz="1500" dirty="0">
                <a:highlight>
                  <a:srgbClr val="FFFF00"/>
                </a:highlight>
              </a:rPr>
              <a:t> 메시지 </a:t>
            </a:r>
            <a:r>
              <a:rPr lang="ko-KR" altLang="en-US" sz="1500" dirty="0" err="1">
                <a:highlight>
                  <a:srgbClr val="FFFF00"/>
                </a:highlight>
              </a:rPr>
              <a:t>출력문</a:t>
            </a:r>
            <a:r>
              <a:rPr lang="en-US" altLang="ko-KR" sz="1500" dirty="0">
                <a:highlight>
                  <a:srgbClr val="FFFF00"/>
                </a:highlight>
              </a:rPr>
              <a:t> </a:t>
            </a:r>
            <a:r>
              <a:rPr lang="ko-KR" altLang="en-US" sz="1500" dirty="0">
                <a:highlight>
                  <a:srgbClr val="FFFF00"/>
                </a:highlight>
              </a:rPr>
              <a:t> 정의</a:t>
            </a:r>
            <a:endParaRPr lang="en-US" altLang="ko-KR" sz="1500" dirty="0">
              <a:solidFill>
                <a:srgbClr val="FF0000"/>
              </a:solidFill>
            </a:endParaRPr>
          </a:p>
          <a:p>
            <a:r>
              <a:rPr lang="en-US" altLang="ko-KR" sz="1500" dirty="0">
                <a:solidFill>
                  <a:srgbClr val="FF0000"/>
                </a:solidFill>
              </a:rPr>
              <a:t>    global </a:t>
            </a:r>
            <a:r>
              <a:rPr lang="en-US" altLang="ko-KR" sz="1500" dirty="0" err="1">
                <a:solidFill>
                  <a:srgbClr val="FF0000"/>
                </a:solidFill>
              </a:rPr>
              <a:t>gamePad</a:t>
            </a:r>
            <a:endParaRPr lang="en-US" altLang="ko-KR" sz="1500" dirty="0">
              <a:solidFill>
                <a:srgbClr val="FF0000"/>
              </a:solidFill>
            </a:endParaRPr>
          </a:p>
          <a:p>
            <a:r>
              <a:rPr lang="en-US" altLang="ko-KR" sz="1500" dirty="0">
                <a:solidFill>
                  <a:srgbClr val="FF0000"/>
                </a:solidFill>
              </a:rPr>
              <a:t>    </a:t>
            </a:r>
            <a:r>
              <a:rPr lang="en-US" altLang="ko-KR" sz="1500" dirty="0" err="1">
                <a:solidFill>
                  <a:srgbClr val="FF0000"/>
                </a:solidFill>
              </a:rPr>
              <a:t>writeMessage</a:t>
            </a:r>
            <a:r>
              <a:rPr lang="en-US" altLang="ko-KR" sz="1500" b="1" dirty="0">
                <a:solidFill>
                  <a:srgbClr val="FF0000"/>
                </a:solidFill>
                <a:highlight>
                  <a:srgbClr val="00FFFF"/>
                </a:highlight>
              </a:rPr>
              <a:t>('</a:t>
            </a:r>
            <a:r>
              <a:rPr lang="ko-KR" altLang="en-US" sz="1500" b="1" dirty="0">
                <a:solidFill>
                  <a:srgbClr val="FF0000"/>
                </a:solidFill>
                <a:highlight>
                  <a:srgbClr val="00FFFF"/>
                </a:highlight>
              </a:rPr>
              <a:t>전투기 파괴</a:t>
            </a:r>
            <a:r>
              <a:rPr lang="en-US" altLang="ko-KR" sz="1500" b="1" dirty="0">
                <a:solidFill>
                  <a:srgbClr val="FF0000"/>
                </a:solidFill>
                <a:highlight>
                  <a:srgbClr val="00FFFF"/>
                </a:highlight>
              </a:rPr>
              <a:t>'</a:t>
            </a:r>
            <a:r>
              <a:rPr lang="en-US" altLang="ko-KR" sz="1500" dirty="0">
                <a:solidFill>
                  <a:srgbClr val="FF0000"/>
                </a:solidFill>
              </a:rPr>
              <a:t>)</a:t>
            </a:r>
          </a:p>
          <a:p>
            <a:endParaRPr lang="en-US" altLang="ko-KR" sz="1500" dirty="0">
              <a:solidFill>
                <a:srgbClr val="FF0000"/>
              </a:solidFill>
            </a:endParaRPr>
          </a:p>
          <a:p>
            <a:r>
              <a:rPr lang="en-US" altLang="ko-KR" sz="1500" dirty="0">
                <a:solidFill>
                  <a:srgbClr val="FF0000"/>
                </a:solidFill>
              </a:rPr>
              <a:t>def </a:t>
            </a:r>
            <a:r>
              <a:rPr lang="en-US" altLang="ko-KR" sz="1500" dirty="0" err="1">
                <a:solidFill>
                  <a:srgbClr val="FF0000"/>
                </a:solidFill>
              </a:rPr>
              <a:t>gameOver</a:t>
            </a:r>
            <a:r>
              <a:rPr lang="en-US" altLang="ko-KR" sz="1500" dirty="0">
                <a:solidFill>
                  <a:srgbClr val="FF0000"/>
                </a:solidFill>
              </a:rPr>
              <a:t> (): </a:t>
            </a:r>
            <a:r>
              <a:rPr lang="en-US" altLang="ko-KR" sz="1500" dirty="0">
                <a:highlight>
                  <a:srgbClr val="FFFF00"/>
                </a:highlight>
              </a:rPr>
              <a:t># </a:t>
            </a:r>
            <a:r>
              <a:rPr lang="ko-KR" altLang="en-US" sz="1500" dirty="0">
                <a:highlight>
                  <a:srgbClr val="FFFF00"/>
                </a:highlight>
              </a:rPr>
              <a:t>암석을 </a:t>
            </a:r>
            <a:r>
              <a:rPr lang="en-US" altLang="ko-KR" sz="1500" dirty="0">
                <a:highlight>
                  <a:srgbClr val="FFFF00"/>
                </a:highlight>
              </a:rPr>
              <a:t>3</a:t>
            </a:r>
            <a:r>
              <a:rPr lang="ko-KR" altLang="en-US" sz="1500" dirty="0">
                <a:highlight>
                  <a:srgbClr val="FFFF00"/>
                </a:highlight>
              </a:rPr>
              <a:t>개 이상 </a:t>
            </a:r>
            <a:r>
              <a:rPr lang="ko-KR" altLang="en-US" sz="1500" dirty="0" err="1">
                <a:highlight>
                  <a:srgbClr val="FFFF00"/>
                </a:highlight>
              </a:rPr>
              <a:t>놓칠시</a:t>
            </a:r>
            <a:r>
              <a:rPr lang="ko-KR" altLang="en-US" sz="1500" dirty="0">
                <a:highlight>
                  <a:srgbClr val="FFFF00"/>
                </a:highlight>
              </a:rPr>
              <a:t> 메시지 </a:t>
            </a:r>
            <a:r>
              <a:rPr lang="ko-KR" altLang="en-US" sz="1500" dirty="0" err="1">
                <a:highlight>
                  <a:srgbClr val="FFFF00"/>
                </a:highlight>
              </a:rPr>
              <a:t>출력문</a:t>
            </a:r>
            <a:r>
              <a:rPr lang="en-US" altLang="ko-KR" sz="1500" dirty="0">
                <a:highlight>
                  <a:srgbClr val="FFFF00"/>
                </a:highlight>
              </a:rPr>
              <a:t> </a:t>
            </a:r>
            <a:r>
              <a:rPr lang="ko-KR" altLang="en-US" sz="1500" dirty="0">
                <a:highlight>
                  <a:srgbClr val="FFFF00"/>
                </a:highlight>
              </a:rPr>
              <a:t> 정의</a:t>
            </a:r>
            <a:endParaRPr lang="en-US" altLang="ko-KR" sz="1500" dirty="0">
              <a:solidFill>
                <a:srgbClr val="FF0000"/>
              </a:solidFill>
            </a:endParaRPr>
          </a:p>
          <a:p>
            <a:r>
              <a:rPr lang="en-US" altLang="ko-KR" sz="1500" dirty="0">
                <a:solidFill>
                  <a:srgbClr val="FF0000"/>
                </a:solidFill>
              </a:rPr>
              <a:t>    global </a:t>
            </a:r>
            <a:r>
              <a:rPr lang="en-US" altLang="ko-KR" sz="1500" dirty="0" err="1">
                <a:solidFill>
                  <a:srgbClr val="FF0000"/>
                </a:solidFill>
              </a:rPr>
              <a:t>gamePad</a:t>
            </a:r>
            <a:endParaRPr lang="en-US" altLang="ko-KR" sz="1500" dirty="0">
              <a:solidFill>
                <a:srgbClr val="FF0000"/>
              </a:solidFill>
            </a:endParaRPr>
          </a:p>
          <a:p>
            <a:r>
              <a:rPr lang="en-US" altLang="ko-KR" sz="1500" dirty="0">
                <a:solidFill>
                  <a:srgbClr val="FF0000"/>
                </a:solidFill>
              </a:rPr>
              <a:t>    </a:t>
            </a:r>
            <a:r>
              <a:rPr lang="en-US" altLang="ko-KR" sz="1500" dirty="0" err="1">
                <a:solidFill>
                  <a:srgbClr val="FF0000"/>
                </a:solidFill>
              </a:rPr>
              <a:t>writeMessage</a:t>
            </a:r>
            <a:r>
              <a:rPr lang="en-US" altLang="ko-KR" sz="1500" dirty="0">
                <a:solidFill>
                  <a:srgbClr val="FF0000"/>
                </a:solidFill>
              </a:rPr>
              <a:t>('</a:t>
            </a:r>
            <a:r>
              <a:rPr lang="ko-KR" altLang="en-US" sz="1500" b="1" dirty="0">
                <a:solidFill>
                  <a:srgbClr val="FF0000"/>
                </a:solidFill>
                <a:highlight>
                  <a:srgbClr val="00FFFF"/>
                </a:highlight>
              </a:rPr>
              <a:t>게임 오버</a:t>
            </a:r>
            <a:r>
              <a:rPr lang="en-US" altLang="ko-KR" sz="1500" dirty="0">
                <a:solidFill>
                  <a:srgbClr val="FF0000"/>
                </a:solidFill>
              </a:rPr>
              <a:t>')</a:t>
            </a:r>
          </a:p>
          <a:p>
            <a:r>
              <a:rPr lang="en-US" altLang="ko-KR" sz="1500" dirty="0">
                <a:solidFill>
                  <a:srgbClr val="FF0000"/>
                </a:solidFill>
              </a:rPr>
              <a:t>    </a:t>
            </a:r>
          </a:p>
          <a:p>
            <a:r>
              <a:rPr lang="en-US" altLang="ko-KR" sz="1500" dirty="0"/>
              <a:t>def </a:t>
            </a:r>
            <a:r>
              <a:rPr lang="en-US" altLang="ko-KR" sz="1500" dirty="0" err="1"/>
              <a:t>writeScore</a:t>
            </a:r>
            <a:r>
              <a:rPr lang="en-US" altLang="ko-KR" sz="1500" dirty="0"/>
              <a:t>(count):</a:t>
            </a:r>
          </a:p>
          <a:p>
            <a:r>
              <a:rPr lang="en-US" altLang="ko-KR" sz="1500" dirty="0"/>
              <a:t>###</a:t>
            </a:r>
            <a:r>
              <a:rPr lang="ko-KR" altLang="en-US" sz="1500" dirty="0"/>
              <a:t>생략</a:t>
            </a:r>
            <a:r>
              <a:rPr lang="en-US" altLang="ko-KR" sz="1500" dirty="0"/>
              <a:t>###</a:t>
            </a:r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377941CD-A1B8-4152-B2B8-2D7E1E276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C055-7752-493D-9F19-E23BBEC8A138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4C5333-2C3C-4A39-8EBB-82F66B07C073}"/>
              </a:ext>
            </a:extLst>
          </p:cNvPr>
          <p:cNvSpPr txBox="1"/>
          <p:nvPr/>
        </p:nvSpPr>
        <p:spPr>
          <a:xfrm>
            <a:off x="6729826" y="272716"/>
            <a:ext cx="55434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/>
              <a:t>게임오버 경우의 수 생성②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3264A0-3341-4D21-AFCD-CE5D42A105B5}"/>
              </a:ext>
            </a:extLst>
          </p:cNvPr>
          <p:cNvSpPr txBox="1"/>
          <p:nvPr/>
        </p:nvSpPr>
        <p:spPr>
          <a:xfrm>
            <a:off x="6445347" y="826714"/>
            <a:ext cx="541421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###</a:t>
            </a:r>
            <a:r>
              <a:rPr lang="ko-KR" altLang="en-US" sz="1500" dirty="0"/>
              <a:t>생략</a:t>
            </a:r>
            <a:r>
              <a:rPr lang="en-US" altLang="ko-KR" sz="1500" dirty="0"/>
              <a:t>###</a:t>
            </a:r>
          </a:p>
          <a:p>
            <a:r>
              <a:rPr lang="en-US" altLang="ko-KR" sz="1500" dirty="0">
                <a:solidFill>
                  <a:srgbClr val="FF0000"/>
                </a:solidFill>
              </a:rPr>
              <a:t> </a:t>
            </a:r>
            <a:r>
              <a:rPr lang="en-US" altLang="ko-KR" sz="1500" dirty="0"/>
              <a:t>x += </a:t>
            </a:r>
            <a:r>
              <a:rPr lang="en-US" altLang="ko-KR" sz="1500" dirty="0" err="1"/>
              <a:t>fighterX</a:t>
            </a:r>
            <a:endParaRPr lang="en-US" altLang="ko-KR" sz="1500" dirty="0"/>
          </a:p>
          <a:p>
            <a:r>
              <a:rPr lang="en-US" altLang="ko-KR" sz="1500" dirty="0"/>
              <a:t>        if x &lt; 0:</a:t>
            </a:r>
          </a:p>
          <a:p>
            <a:r>
              <a:rPr lang="en-US" altLang="ko-KR" sz="1500" dirty="0"/>
              <a:t>            x = 0</a:t>
            </a:r>
          </a:p>
          <a:p>
            <a:r>
              <a:rPr lang="en-US" altLang="ko-KR" sz="1500" dirty="0"/>
              <a:t>        </a:t>
            </a:r>
            <a:r>
              <a:rPr lang="en-US" altLang="ko-KR" sz="1500" dirty="0" err="1"/>
              <a:t>elif</a:t>
            </a:r>
            <a:r>
              <a:rPr lang="en-US" altLang="ko-KR" sz="1500" dirty="0"/>
              <a:t> x &gt; </a:t>
            </a:r>
            <a:r>
              <a:rPr lang="en-US" altLang="ko-KR" sz="1500" dirty="0" err="1"/>
              <a:t>padWidth</a:t>
            </a:r>
            <a:r>
              <a:rPr lang="en-US" altLang="ko-KR" sz="1500" dirty="0"/>
              <a:t> - </a:t>
            </a:r>
            <a:r>
              <a:rPr lang="en-US" altLang="ko-KR" sz="1500" dirty="0" err="1"/>
              <a:t>fighterWidth</a:t>
            </a:r>
            <a:r>
              <a:rPr lang="en-US" altLang="ko-KR" sz="1500" dirty="0"/>
              <a:t>:</a:t>
            </a:r>
          </a:p>
          <a:p>
            <a:r>
              <a:rPr lang="en-US" altLang="ko-KR" sz="1500" dirty="0"/>
              <a:t>            x = </a:t>
            </a:r>
            <a:r>
              <a:rPr lang="en-US" altLang="ko-KR" sz="1500" dirty="0" err="1"/>
              <a:t>padWidth</a:t>
            </a:r>
            <a:r>
              <a:rPr lang="en-US" altLang="ko-KR" sz="1500" dirty="0"/>
              <a:t> - </a:t>
            </a:r>
            <a:r>
              <a:rPr lang="en-US" altLang="ko-KR" sz="1500" dirty="0" err="1"/>
              <a:t>fighterWidth</a:t>
            </a:r>
            <a:endParaRPr lang="en-US" altLang="ko-KR" sz="1500" dirty="0"/>
          </a:p>
          <a:p>
            <a:endParaRPr lang="en-US" altLang="ko-KR" sz="1500" dirty="0">
              <a:solidFill>
                <a:srgbClr val="FF0000"/>
              </a:solidFill>
            </a:endParaRPr>
          </a:p>
          <a:p>
            <a:r>
              <a:rPr lang="en-US" altLang="ko-KR" sz="1500" dirty="0">
                <a:solidFill>
                  <a:srgbClr val="FF0000"/>
                </a:solidFill>
              </a:rPr>
              <a:t>        if y &lt; </a:t>
            </a:r>
            <a:r>
              <a:rPr lang="en-US" altLang="ko-KR" sz="1500" dirty="0" err="1">
                <a:solidFill>
                  <a:srgbClr val="FF0000"/>
                </a:solidFill>
              </a:rPr>
              <a:t>rockY</a:t>
            </a:r>
            <a:r>
              <a:rPr lang="en-US" altLang="ko-KR" sz="1500" dirty="0">
                <a:solidFill>
                  <a:srgbClr val="FF0000"/>
                </a:solidFill>
              </a:rPr>
              <a:t> + </a:t>
            </a:r>
            <a:r>
              <a:rPr lang="en-US" altLang="ko-KR" sz="1500" dirty="0" err="1">
                <a:solidFill>
                  <a:srgbClr val="FF0000"/>
                </a:solidFill>
              </a:rPr>
              <a:t>rockHeight</a:t>
            </a:r>
            <a:r>
              <a:rPr lang="en-US" altLang="ko-KR" sz="1500" dirty="0">
                <a:solidFill>
                  <a:srgbClr val="FF0000"/>
                </a:solidFill>
              </a:rPr>
              <a:t>:</a:t>
            </a:r>
            <a:r>
              <a:rPr lang="en-US" altLang="ko-KR" sz="1500" dirty="0">
                <a:highlight>
                  <a:srgbClr val="FFFF00"/>
                </a:highlight>
              </a:rPr>
              <a:t>#</a:t>
            </a:r>
            <a:r>
              <a:rPr lang="ko-KR" altLang="en-US" sz="1500" dirty="0">
                <a:highlight>
                  <a:srgbClr val="FFFF00"/>
                </a:highlight>
              </a:rPr>
              <a:t>비행기 이미지와 암석의 이미지가 만났을 </a:t>
            </a:r>
            <a:r>
              <a:rPr lang="ko-KR" altLang="en-US" sz="1500" dirty="0" err="1">
                <a:highlight>
                  <a:srgbClr val="FFFF00"/>
                </a:highlight>
              </a:rPr>
              <a:t>떄</a:t>
            </a:r>
            <a:r>
              <a:rPr lang="ko-KR" altLang="en-US" sz="1500" dirty="0">
                <a:highlight>
                  <a:srgbClr val="FFFF00"/>
                </a:highlight>
              </a:rPr>
              <a:t> 충돌 조건 범위 설정</a:t>
            </a:r>
            <a:endParaRPr lang="en-US" altLang="ko-KR" sz="1500" dirty="0">
              <a:solidFill>
                <a:srgbClr val="FF0000"/>
              </a:solidFill>
            </a:endParaRPr>
          </a:p>
          <a:p>
            <a:r>
              <a:rPr lang="en-US" altLang="ko-KR" sz="1500" dirty="0">
                <a:solidFill>
                  <a:srgbClr val="FF0000"/>
                </a:solidFill>
              </a:rPr>
              <a:t>            if(</a:t>
            </a:r>
            <a:r>
              <a:rPr lang="en-US" altLang="ko-KR" sz="1500" dirty="0" err="1">
                <a:solidFill>
                  <a:srgbClr val="FF0000"/>
                </a:solidFill>
              </a:rPr>
              <a:t>rockX</a:t>
            </a:r>
            <a:r>
              <a:rPr lang="en-US" altLang="ko-KR" sz="1500" dirty="0">
                <a:solidFill>
                  <a:srgbClr val="FF0000"/>
                </a:solidFill>
              </a:rPr>
              <a:t> &gt; x and </a:t>
            </a:r>
            <a:r>
              <a:rPr lang="en-US" altLang="ko-KR" sz="1500" dirty="0" err="1">
                <a:solidFill>
                  <a:srgbClr val="FF0000"/>
                </a:solidFill>
              </a:rPr>
              <a:t>rockX</a:t>
            </a:r>
            <a:r>
              <a:rPr lang="en-US" altLang="ko-KR" sz="1500" dirty="0">
                <a:solidFill>
                  <a:srgbClr val="FF0000"/>
                </a:solidFill>
              </a:rPr>
              <a:t> &lt; x + </a:t>
            </a:r>
            <a:r>
              <a:rPr lang="en-US" altLang="ko-KR" sz="1500" dirty="0" err="1">
                <a:solidFill>
                  <a:srgbClr val="FF0000"/>
                </a:solidFill>
              </a:rPr>
              <a:t>fighterWidth</a:t>
            </a:r>
            <a:r>
              <a:rPr lang="en-US" altLang="ko-KR" sz="1500" dirty="0">
                <a:solidFill>
                  <a:srgbClr val="FF0000"/>
                </a:solidFill>
              </a:rPr>
              <a:t>) or (</a:t>
            </a:r>
            <a:r>
              <a:rPr lang="en-US" altLang="ko-KR" sz="1500" dirty="0" err="1">
                <a:solidFill>
                  <a:srgbClr val="FF0000"/>
                </a:solidFill>
              </a:rPr>
              <a:t>rockX</a:t>
            </a:r>
            <a:r>
              <a:rPr lang="en-US" altLang="ko-KR" sz="1500" dirty="0">
                <a:solidFill>
                  <a:srgbClr val="FF0000"/>
                </a:solidFill>
              </a:rPr>
              <a:t> + </a:t>
            </a:r>
            <a:r>
              <a:rPr lang="en-US" altLang="ko-KR" sz="1500" dirty="0" err="1">
                <a:solidFill>
                  <a:srgbClr val="FF0000"/>
                </a:solidFill>
              </a:rPr>
              <a:t>rockWidth</a:t>
            </a:r>
            <a:r>
              <a:rPr lang="en-US" altLang="ko-KR" sz="1500" dirty="0">
                <a:solidFill>
                  <a:srgbClr val="FF0000"/>
                </a:solidFill>
              </a:rPr>
              <a:t> &gt; x and </a:t>
            </a:r>
            <a:r>
              <a:rPr lang="en-US" altLang="ko-KR" sz="1500" dirty="0" err="1">
                <a:solidFill>
                  <a:srgbClr val="FF0000"/>
                </a:solidFill>
              </a:rPr>
              <a:t>rockX</a:t>
            </a:r>
            <a:r>
              <a:rPr lang="en-US" altLang="ko-KR" sz="1500" dirty="0">
                <a:solidFill>
                  <a:srgbClr val="FF0000"/>
                </a:solidFill>
              </a:rPr>
              <a:t> + </a:t>
            </a:r>
            <a:r>
              <a:rPr lang="en-US" altLang="ko-KR" sz="1500" dirty="0" err="1">
                <a:solidFill>
                  <a:srgbClr val="FF0000"/>
                </a:solidFill>
              </a:rPr>
              <a:t>rockWidth</a:t>
            </a:r>
            <a:r>
              <a:rPr lang="en-US" altLang="ko-KR" sz="1500" dirty="0">
                <a:solidFill>
                  <a:srgbClr val="FF0000"/>
                </a:solidFill>
              </a:rPr>
              <a:t> &lt; x + </a:t>
            </a:r>
            <a:r>
              <a:rPr lang="en-US" altLang="ko-KR" sz="1500" dirty="0" err="1">
                <a:solidFill>
                  <a:srgbClr val="FF0000"/>
                </a:solidFill>
              </a:rPr>
              <a:t>fighterWidth</a:t>
            </a:r>
            <a:r>
              <a:rPr lang="en-US" altLang="ko-KR" sz="1500" dirty="0">
                <a:solidFill>
                  <a:srgbClr val="FF0000"/>
                </a:solidFill>
              </a:rPr>
              <a:t>) or (</a:t>
            </a:r>
            <a:r>
              <a:rPr lang="en-US" altLang="ko-KR" sz="1500" dirty="0" err="1">
                <a:solidFill>
                  <a:srgbClr val="FF0000"/>
                </a:solidFill>
              </a:rPr>
              <a:t>rockX</a:t>
            </a:r>
            <a:r>
              <a:rPr lang="en-US" altLang="ko-KR" sz="1500" dirty="0">
                <a:solidFill>
                  <a:srgbClr val="FF0000"/>
                </a:solidFill>
              </a:rPr>
              <a:t> &lt; x + </a:t>
            </a:r>
            <a:r>
              <a:rPr lang="en-US" altLang="ko-KR" sz="1500" dirty="0" err="1">
                <a:solidFill>
                  <a:srgbClr val="FF0000"/>
                </a:solidFill>
              </a:rPr>
              <a:t>fighterWidth</a:t>
            </a:r>
            <a:r>
              <a:rPr lang="en-US" altLang="ko-KR" sz="1500" dirty="0">
                <a:solidFill>
                  <a:srgbClr val="FF0000"/>
                </a:solidFill>
              </a:rPr>
              <a:t> and </a:t>
            </a:r>
            <a:r>
              <a:rPr lang="en-US" altLang="ko-KR" sz="1500" dirty="0" err="1">
                <a:solidFill>
                  <a:srgbClr val="FF0000"/>
                </a:solidFill>
              </a:rPr>
              <a:t>rockX</a:t>
            </a:r>
            <a:r>
              <a:rPr lang="en-US" altLang="ko-KR" sz="1500" dirty="0">
                <a:solidFill>
                  <a:srgbClr val="FF0000"/>
                </a:solidFill>
              </a:rPr>
              <a:t> + </a:t>
            </a:r>
            <a:r>
              <a:rPr lang="en-US" altLang="ko-KR" sz="1500" dirty="0" err="1">
                <a:solidFill>
                  <a:srgbClr val="FF0000"/>
                </a:solidFill>
              </a:rPr>
              <a:t>rockWidth</a:t>
            </a:r>
            <a:r>
              <a:rPr lang="en-US" altLang="ko-KR" sz="1500" dirty="0">
                <a:solidFill>
                  <a:srgbClr val="FF0000"/>
                </a:solidFill>
              </a:rPr>
              <a:t> &gt; x + </a:t>
            </a:r>
            <a:r>
              <a:rPr lang="en-US" altLang="ko-KR" sz="1500" dirty="0" err="1">
                <a:solidFill>
                  <a:srgbClr val="FF0000"/>
                </a:solidFill>
              </a:rPr>
              <a:t>fighterWidth</a:t>
            </a:r>
            <a:r>
              <a:rPr lang="en-US" altLang="ko-KR" sz="1500" dirty="0">
                <a:solidFill>
                  <a:srgbClr val="FF0000"/>
                </a:solidFill>
              </a:rPr>
              <a:t>):</a:t>
            </a:r>
          </a:p>
          <a:p>
            <a:r>
              <a:rPr lang="en-US" altLang="ko-KR" sz="1500" dirty="0">
                <a:solidFill>
                  <a:srgbClr val="FF0000"/>
                </a:solidFill>
              </a:rPr>
              <a:t>                crash() </a:t>
            </a:r>
            <a:r>
              <a:rPr lang="en-US" altLang="ko-KR" sz="1500" dirty="0">
                <a:highlight>
                  <a:srgbClr val="FFFF00"/>
                </a:highlight>
              </a:rPr>
              <a:t>#</a:t>
            </a:r>
            <a:r>
              <a:rPr lang="ko-KR" altLang="en-US" sz="1500" dirty="0" err="1">
                <a:highlight>
                  <a:srgbClr val="FFFF00"/>
                </a:highlight>
              </a:rPr>
              <a:t>충돌시</a:t>
            </a:r>
            <a:r>
              <a:rPr lang="ko-KR" altLang="en-US" sz="1500" dirty="0">
                <a:highlight>
                  <a:srgbClr val="FFFF00"/>
                </a:highlight>
              </a:rPr>
              <a:t> </a:t>
            </a:r>
            <a:r>
              <a:rPr lang="en-US" altLang="ko-KR" sz="1500" dirty="0">
                <a:highlight>
                  <a:srgbClr val="FFFF00"/>
                </a:highlight>
              </a:rPr>
              <a:t>crash</a:t>
            </a:r>
            <a:r>
              <a:rPr lang="ko-KR" altLang="en-US" sz="1500" dirty="0">
                <a:highlight>
                  <a:srgbClr val="FFFF00"/>
                </a:highlight>
              </a:rPr>
              <a:t>함수 호출</a:t>
            </a:r>
            <a:endParaRPr lang="en-US" altLang="ko-KR" sz="1500" dirty="0">
              <a:solidFill>
                <a:srgbClr val="FF0000"/>
              </a:solidFill>
            </a:endParaRPr>
          </a:p>
          <a:p>
            <a:r>
              <a:rPr lang="en-US" altLang="ko-KR" sz="1500" dirty="0">
                <a:solidFill>
                  <a:srgbClr val="FF0000"/>
                </a:solidFill>
              </a:rPr>
              <a:t>            </a:t>
            </a:r>
          </a:p>
          <a:p>
            <a:r>
              <a:rPr lang="en-US" altLang="ko-KR" sz="1500" dirty="0"/>
              <a:t>        </a:t>
            </a:r>
            <a:r>
              <a:rPr lang="en-US" altLang="ko-KR" sz="1500" dirty="0" err="1"/>
              <a:t>drawObject</a:t>
            </a:r>
            <a:r>
              <a:rPr lang="en-US" altLang="ko-KR" sz="1500" dirty="0"/>
              <a:t>(</a:t>
            </a:r>
            <a:r>
              <a:rPr lang="en-US" altLang="ko-KR" sz="1500" dirty="0" err="1"/>
              <a:t>fighter,x,y</a:t>
            </a:r>
            <a:r>
              <a:rPr lang="en-US" altLang="ko-KR" sz="1500" dirty="0"/>
              <a:t>)</a:t>
            </a:r>
          </a:p>
          <a:p>
            <a:endParaRPr lang="en-US" altLang="ko-KR" sz="1500" dirty="0">
              <a:solidFill>
                <a:srgbClr val="FF0000"/>
              </a:solidFill>
            </a:endParaRPr>
          </a:p>
          <a:p>
            <a:r>
              <a:rPr lang="en-US" altLang="ko-KR" sz="1500" dirty="0">
                <a:solidFill>
                  <a:srgbClr val="FF0000"/>
                </a:solidFill>
              </a:rPr>
              <a:t>        if </a:t>
            </a:r>
            <a:r>
              <a:rPr lang="en-US" altLang="ko-KR" sz="1500" dirty="0" err="1">
                <a:solidFill>
                  <a:srgbClr val="FF0000"/>
                </a:solidFill>
              </a:rPr>
              <a:t>rockPassed</a:t>
            </a:r>
            <a:r>
              <a:rPr lang="en-US" altLang="ko-KR" sz="1500" dirty="0">
                <a:solidFill>
                  <a:srgbClr val="FF0000"/>
                </a:solidFill>
              </a:rPr>
              <a:t> == </a:t>
            </a:r>
            <a:r>
              <a:rPr lang="en-US" altLang="ko-KR" sz="1500" b="1" dirty="0">
                <a:solidFill>
                  <a:srgbClr val="FF0000"/>
                </a:solidFill>
                <a:highlight>
                  <a:srgbClr val="00FFFF"/>
                </a:highlight>
              </a:rPr>
              <a:t>3</a:t>
            </a:r>
            <a:r>
              <a:rPr lang="en-US" altLang="ko-KR" sz="1500" dirty="0">
                <a:solidFill>
                  <a:srgbClr val="FF0000"/>
                </a:solidFill>
              </a:rPr>
              <a:t>: </a:t>
            </a:r>
            <a:r>
              <a:rPr lang="en-US" altLang="ko-KR" sz="1500" dirty="0">
                <a:highlight>
                  <a:srgbClr val="FFFF00"/>
                </a:highlight>
              </a:rPr>
              <a:t>#</a:t>
            </a:r>
            <a:r>
              <a:rPr lang="ko-KR" altLang="en-US" sz="1500" dirty="0">
                <a:highlight>
                  <a:srgbClr val="FFFF00"/>
                </a:highlight>
              </a:rPr>
              <a:t>암석을 </a:t>
            </a:r>
            <a:r>
              <a:rPr lang="en-US" altLang="ko-KR" sz="1500" dirty="0">
                <a:highlight>
                  <a:srgbClr val="FFFF00"/>
                </a:highlight>
              </a:rPr>
              <a:t>3</a:t>
            </a:r>
            <a:r>
              <a:rPr lang="ko-KR" altLang="en-US" sz="1500" dirty="0">
                <a:highlight>
                  <a:srgbClr val="FFFF00"/>
                </a:highlight>
              </a:rPr>
              <a:t>개 놓치면 </a:t>
            </a:r>
            <a:r>
              <a:rPr lang="en-US" altLang="ko-KR" sz="1500" dirty="0" err="1">
                <a:highlight>
                  <a:srgbClr val="FFFF00"/>
                </a:highlight>
              </a:rPr>
              <a:t>gameOver</a:t>
            </a:r>
            <a:r>
              <a:rPr lang="en-US" altLang="ko-KR" sz="1500" dirty="0">
                <a:highlight>
                  <a:srgbClr val="FFFF00"/>
                </a:highlight>
              </a:rPr>
              <a:t>()</a:t>
            </a:r>
            <a:r>
              <a:rPr lang="ko-KR" altLang="en-US" sz="1500" dirty="0">
                <a:highlight>
                  <a:srgbClr val="FFFF00"/>
                </a:highlight>
              </a:rPr>
              <a:t>함수 호출</a:t>
            </a:r>
            <a:endParaRPr lang="en-US" altLang="ko-KR" sz="1500" dirty="0">
              <a:solidFill>
                <a:srgbClr val="FF0000"/>
              </a:solidFill>
            </a:endParaRPr>
          </a:p>
          <a:p>
            <a:r>
              <a:rPr lang="en-US" altLang="ko-KR" sz="1500" dirty="0">
                <a:solidFill>
                  <a:srgbClr val="FF0000"/>
                </a:solidFill>
              </a:rPr>
              <a:t>            </a:t>
            </a:r>
            <a:r>
              <a:rPr lang="en-US" altLang="ko-KR" sz="1500" dirty="0" err="1">
                <a:solidFill>
                  <a:srgbClr val="FF0000"/>
                </a:solidFill>
              </a:rPr>
              <a:t>gameOver</a:t>
            </a:r>
            <a:r>
              <a:rPr lang="en-US" altLang="ko-KR" sz="1500" dirty="0">
                <a:solidFill>
                  <a:srgbClr val="FF0000"/>
                </a:solidFill>
              </a:rPr>
              <a:t>()</a:t>
            </a:r>
          </a:p>
          <a:p>
            <a:r>
              <a:rPr lang="en-US" altLang="ko-KR" sz="1500" dirty="0">
                <a:solidFill>
                  <a:srgbClr val="FF0000"/>
                </a:solidFill>
              </a:rPr>
              <a:t>        </a:t>
            </a:r>
            <a:r>
              <a:rPr lang="en-US" altLang="ko-KR" sz="1500" dirty="0" err="1">
                <a:solidFill>
                  <a:srgbClr val="FF0000"/>
                </a:solidFill>
              </a:rPr>
              <a:t>writePassed</a:t>
            </a:r>
            <a:r>
              <a:rPr lang="en-US" altLang="ko-KR" sz="1500" dirty="0">
                <a:solidFill>
                  <a:srgbClr val="FF0000"/>
                </a:solidFill>
              </a:rPr>
              <a:t>(</a:t>
            </a:r>
            <a:r>
              <a:rPr lang="en-US" altLang="ko-KR" sz="1500" dirty="0" err="1">
                <a:solidFill>
                  <a:srgbClr val="FF0000"/>
                </a:solidFill>
              </a:rPr>
              <a:t>rockPassed</a:t>
            </a:r>
            <a:r>
              <a:rPr lang="en-US" altLang="ko-KR" sz="1500" dirty="0">
                <a:solidFill>
                  <a:srgbClr val="FF0000"/>
                </a:solidFill>
              </a:rPr>
              <a:t>) </a:t>
            </a:r>
          </a:p>
          <a:p>
            <a:r>
              <a:rPr lang="en-US" altLang="ko-KR" sz="1500" dirty="0"/>
              <a:t>###</a:t>
            </a:r>
            <a:r>
              <a:rPr lang="ko-KR" altLang="en-US" sz="1500" dirty="0"/>
              <a:t>생략</a:t>
            </a:r>
            <a:r>
              <a:rPr lang="en-US" altLang="ko-KR" sz="1500" dirty="0"/>
              <a:t>###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C3EB6CC-732C-43CD-9CE7-C8EC43F6105C}"/>
              </a:ext>
            </a:extLst>
          </p:cNvPr>
          <p:cNvGrpSpPr/>
          <p:nvPr/>
        </p:nvGrpSpPr>
        <p:grpSpPr>
          <a:xfrm>
            <a:off x="2448323" y="1151059"/>
            <a:ext cx="3353036" cy="5205291"/>
            <a:chOff x="6712459" y="775914"/>
            <a:chExt cx="3353036" cy="520529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236D853-777C-4676-A040-9F3DDF595B3C}"/>
                </a:ext>
              </a:extLst>
            </p:cNvPr>
            <p:cNvSpPr txBox="1"/>
            <p:nvPr/>
          </p:nvSpPr>
          <p:spPr>
            <a:xfrm>
              <a:off x="7253318" y="775914"/>
              <a:ext cx="17937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u="sng" dirty="0"/>
                <a:t>실행화면</a:t>
              </a:r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22100A21-A4BB-49F6-ADF3-927FA3DAB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2459" y="1192179"/>
              <a:ext cx="3353036" cy="47890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4435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6B0FE8-33B0-4801-B998-90EE12E84C0A}"/>
              </a:ext>
            </a:extLst>
          </p:cNvPr>
          <p:cNvSpPr txBox="1"/>
          <p:nvPr/>
        </p:nvSpPr>
        <p:spPr>
          <a:xfrm>
            <a:off x="257906" y="221916"/>
            <a:ext cx="55434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/>
              <a:t>게임 효과음 넣기①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B76EAC-3A2E-4FD9-BA31-AE827D389F78}"/>
              </a:ext>
            </a:extLst>
          </p:cNvPr>
          <p:cNvSpPr txBox="1"/>
          <p:nvPr/>
        </p:nvSpPr>
        <p:spPr>
          <a:xfrm>
            <a:off x="257907" y="737529"/>
            <a:ext cx="541421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###</a:t>
            </a:r>
            <a:r>
              <a:rPr lang="ko-KR" altLang="en-US" sz="1500" dirty="0"/>
              <a:t>생략</a:t>
            </a:r>
            <a:r>
              <a:rPr lang="en-US" altLang="ko-KR" sz="1500" dirty="0"/>
              <a:t>###</a:t>
            </a:r>
          </a:p>
          <a:p>
            <a:r>
              <a:rPr lang="en-US" altLang="ko-KR" sz="1500" dirty="0" err="1">
                <a:solidFill>
                  <a:srgbClr val="FF0000"/>
                </a:solidFill>
              </a:rPr>
              <a:t>explosionSound</a:t>
            </a:r>
            <a:r>
              <a:rPr lang="en-US" altLang="ko-KR" sz="1500" dirty="0">
                <a:solidFill>
                  <a:srgbClr val="FF0000"/>
                </a:solidFill>
              </a:rPr>
              <a:t> = ['explosion01.wav','explosion02.wav','explosion03.wav','explosion04.wav’]</a:t>
            </a:r>
            <a:r>
              <a:rPr lang="en-US" altLang="ko-KR" sz="1500" dirty="0">
                <a:highlight>
                  <a:srgbClr val="FFFF00"/>
                </a:highlight>
              </a:rPr>
              <a:t>#</a:t>
            </a:r>
            <a:r>
              <a:rPr lang="ko-KR" altLang="en-US" sz="1500" dirty="0">
                <a:highlight>
                  <a:srgbClr val="FFFF00"/>
                </a:highlight>
              </a:rPr>
              <a:t>각 파괴 효과음 파일들을 </a:t>
            </a:r>
            <a:r>
              <a:rPr lang="en-US" altLang="ko-KR" sz="1500" dirty="0" err="1">
                <a:highlight>
                  <a:srgbClr val="FFFF00"/>
                </a:highlight>
              </a:rPr>
              <a:t>explosionSound</a:t>
            </a:r>
            <a:r>
              <a:rPr lang="ko-KR" altLang="en-US" sz="1500" dirty="0">
                <a:highlight>
                  <a:srgbClr val="FFFF00"/>
                </a:highlight>
              </a:rPr>
              <a:t>로 대처</a:t>
            </a:r>
            <a:endParaRPr lang="en-US" altLang="ko-KR" sz="1500" dirty="0">
              <a:solidFill>
                <a:srgbClr val="FF0000"/>
              </a:solidFill>
            </a:endParaRPr>
          </a:p>
          <a:p>
            <a:endParaRPr lang="en-US" altLang="ko-KR" sz="1500" dirty="0"/>
          </a:p>
          <a:p>
            <a:r>
              <a:rPr lang="en-US" altLang="ko-KR" sz="1500" dirty="0"/>
              <a:t>def </a:t>
            </a:r>
            <a:r>
              <a:rPr lang="en-US" altLang="ko-KR" sz="1500" dirty="0" err="1"/>
              <a:t>writeMessage</a:t>
            </a:r>
            <a:r>
              <a:rPr lang="en-US" altLang="ko-KR" sz="1500" dirty="0"/>
              <a:t>(text):</a:t>
            </a:r>
          </a:p>
          <a:p>
            <a:r>
              <a:rPr lang="en-US" altLang="ko-KR" sz="1500" dirty="0"/>
              <a:t>    global </a:t>
            </a:r>
            <a:r>
              <a:rPr lang="en-US" altLang="ko-KR" sz="1500" dirty="0" err="1"/>
              <a:t>gamePad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gameOverSound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en-US" altLang="ko-KR" sz="1500" dirty="0"/>
              <a:t>def </a:t>
            </a:r>
            <a:r>
              <a:rPr lang="en-US" altLang="ko-KR" sz="1500" dirty="0" err="1"/>
              <a:t>initGame</a:t>
            </a:r>
            <a:r>
              <a:rPr lang="en-US" altLang="ko-KR" sz="1500" dirty="0"/>
              <a:t>():</a:t>
            </a:r>
          </a:p>
          <a:p>
            <a:r>
              <a:rPr lang="en-US" altLang="ko-KR" sz="1500" dirty="0"/>
              <a:t>    global </a:t>
            </a:r>
            <a:r>
              <a:rPr lang="en-US" altLang="ko-KR" sz="1500" dirty="0" err="1"/>
              <a:t>gamePad</a:t>
            </a:r>
            <a:r>
              <a:rPr lang="en-US" altLang="ko-KR" sz="1500" dirty="0"/>
              <a:t>, clock, background, fighter, missile, explosion, </a:t>
            </a:r>
            <a:r>
              <a:rPr lang="en-US" altLang="ko-KR" sz="1500" dirty="0" err="1">
                <a:solidFill>
                  <a:srgbClr val="FF0000"/>
                </a:solidFill>
              </a:rPr>
              <a:t>misslieSound</a:t>
            </a:r>
            <a:r>
              <a:rPr lang="en-US" altLang="ko-KR" sz="1500" dirty="0">
                <a:solidFill>
                  <a:srgbClr val="FF0000"/>
                </a:solidFill>
              </a:rPr>
              <a:t>, </a:t>
            </a:r>
            <a:r>
              <a:rPr lang="en-US" altLang="ko-KR" sz="1500" dirty="0" err="1">
                <a:solidFill>
                  <a:srgbClr val="FF0000"/>
                </a:solidFill>
              </a:rPr>
              <a:t>gameOverSound</a:t>
            </a:r>
            <a:r>
              <a:rPr lang="en-US" altLang="ko-KR" sz="1500" dirty="0">
                <a:highlight>
                  <a:srgbClr val="FFFF00"/>
                </a:highlight>
              </a:rPr>
              <a:t>#</a:t>
            </a:r>
            <a:r>
              <a:rPr lang="ko-KR" altLang="en-US" sz="1500" dirty="0">
                <a:highlight>
                  <a:srgbClr val="FFFF00"/>
                </a:highlight>
              </a:rPr>
              <a:t>변수 미사일 소리</a:t>
            </a:r>
            <a:r>
              <a:rPr lang="en-US" altLang="ko-KR" sz="1500" dirty="0">
                <a:highlight>
                  <a:srgbClr val="FFFF00"/>
                </a:highlight>
              </a:rPr>
              <a:t>, </a:t>
            </a:r>
            <a:r>
              <a:rPr lang="ko-KR" altLang="en-US" sz="1500" dirty="0">
                <a:highlight>
                  <a:srgbClr val="FFFF00"/>
                </a:highlight>
              </a:rPr>
              <a:t>게임오버 소리 변수 선언</a:t>
            </a:r>
            <a:endParaRPr lang="en-US" altLang="ko-KR" sz="1500" dirty="0">
              <a:solidFill>
                <a:srgbClr val="FF0000"/>
              </a:solidFill>
            </a:endParaRPr>
          </a:p>
          <a:p>
            <a:r>
              <a:rPr lang="en-US" altLang="ko-KR" sz="1500" dirty="0"/>
              <a:t>    ###</a:t>
            </a:r>
            <a:r>
              <a:rPr lang="ko-KR" altLang="en-US" sz="1500" dirty="0"/>
              <a:t>생략</a:t>
            </a:r>
            <a:r>
              <a:rPr lang="en-US" altLang="ko-KR" sz="1500" dirty="0"/>
              <a:t>###</a:t>
            </a:r>
          </a:p>
          <a:p>
            <a:r>
              <a:rPr lang="en-US" altLang="ko-KR" sz="1500" dirty="0"/>
              <a:t>    explosion = </a:t>
            </a:r>
            <a:r>
              <a:rPr lang="en-US" altLang="ko-KR" sz="1500" dirty="0" err="1"/>
              <a:t>pygame.image.load</a:t>
            </a:r>
            <a:r>
              <a:rPr lang="en-US" altLang="ko-KR" sz="1500" dirty="0"/>
              <a:t>('explosion.png')</a:t>
            </a:r>
          </a:p>
          <a:p>
            <a:r>
              <a:rPr lang="en-US" altLang="ko-KR" sz="1500" dirty="0"/>
              <a:t>    </a:t>
            </a:r>
            <a:r>
              <a:rPr lang="en-US" altLang="ko-KR" sz="1500" dirty="0" err="1">
                <a:solidFill>
                  <a:srgbClr val="FF0000"/>
                </a:solidFill>
              </a:rPr>
              <a:t>pygame.mixer.music.load</a:t>
            </a:r>
            <a:r>
              <a:rPr lang="en-US" altLang="ko-KR" sz="1500" dirty="0">
                <a:solidFill>
                  <a:srgbClr val="FF0000"/>
                </a:solidFill>
              </a:rPr>
              <a:t>('music.wav’)</a:t>
            </a:r>
            <a:r>
              <a:rPr lang="en-US" altLang="ko-KR" sz="1500" dirty="0">
                <a:highlight>
                  <a:srgbClr val="FFFF00"/>
                </a:highlight>
              </a:rPr>
              <a:t>#</a:t>
            </a:r>
            <a:r>
              <a:rPr lang="ko-KR" altLang="en-US" sz="1500" dirty="0">
                <a:highlight>
                  <a:srgbClr val="FFFF00"/>
                </a:highlight>
              </a:rPr>
              <a:t>배경소리 파일 불러오기</a:t>
            </a:r>
            <a:endParaRPr lang="en-US" altLang="ko-KR" sz="1500" dirty="0">
              <a:solidFill>
                <a:srgbClr val="FF0000"/>
              </a:solidFill>
            </a:endParaRPr>
          </a:p>
          <a:p>
            <a:r>
              <a:rPr lang="en-US" altLang="ko-KR" sz="1500" dirty="0">
                <a:solidFill>
                  <a:srgbClr val="FF0000"/>
                </a:solidFill>
              </a:rPr>
              <a:t>    </a:t>
            </a:r>
            <a:r>
              <a:rPr lang="en-US" altLang="ko-KR" sz="1500" dirty="0" err="1">
                <a:solidFill>
                  <a:srgbClr val="FF0000"/>
                </a:solidFill>
              </a:rPr>
              <a:t>pygame.mixer.music.play</a:t>
            </a:r>
            <a:r>
              <a:rPr lang="en-US" altLang="ko-KR" sz="1500" dirty="0">
                <a:solidFill>
                  <a:srgbClr val="FF0000"/>
                </a:solidFill>
              </a:rPr>
              <a:t>(-1)</a:t>
            </a:r>
            <a:r>
              <a:rPr lang="en-US" altLang="ko-KR" sz="1500" dirty="0">
                <a:highlight>
                  <a:srgbClr val="FFFF00"/>
                </a:highlight>
              </a:rPr>
              <a:t>#</a:t>
            </a:r>
            <a:r>
              <a:rPr lang="ko-KR" altLang="en-US" sz="1500" dirty="0">
                <a:highlight>
                  <a:srgbClr val="FFFF00"/>
                </a:highlight>
              </a:rPr>
              <a:t>배경음악 재생</a:t>
            </a:r>
            <a:endParaRPr lang="en-US" altLang="ko-KR" sz="1500" dirty="0">
              <a:solidFill>
                <a:srgbClr val="FF0000"/>
              </a:solidFill>
            </a:endParaRPr>
          </a:p>
          <a:p>
            <a:r>
              <a:rPr lang="en-US" altLang="ko-KR" sz="1500" dirty="0">
                <a:solidFill>
                  <a:srgbClr val="FF0000"/>
                </a:solidFill>
              </a:rPr>
              <a:t>    </a:t>
            </a:r>
            <a:r>
              <a:rPr lang="en-US" altLang="ko-KR" sz="1500" dirty="0" err="1">
                <a:solidFill>
                  <a:srgbClr val="FF0000"/>
                </a:solidFill>
              </a:rPr>
              <a:t>misslieSound</a:t>
            </a:r>
            <a:r>
              <a:rPr lang="en-US" altLang="ko-KR" sz="1500" dirty="0">
                <a:solidFill>
                  <a:srgbClr val="FF0000"/>
                </a:solidFill>
              </a:rPr>
              <a:t> = </a:t>
            </a:r>
            <a:r>
              <a:rPr lang="en-US" altLang="ko-KR" sz="1500" dirty="0" err="1">
                <a:solidFill>
                  <a:srgbClr val="FF0000"/>
                </a:solidFill>
              </a:rPr>
              <a:t>pygame.mixer.Sound</a:t>
            </a:r>
            <a:r>
              <a:rPr lang="en-US" altLang="ko-KR" sz="1500" dirty="0">
                <a:solidFill>
                  <a:srgbClr val="FF0000"/>
                </a:solidFill>
              </a:rPr>
              <a:t>(＇missile.wav’)</a:t>
            </a:r>
            <a:r>
              <a:rPr lang="en-US" altLang="ko-KR" sz="1500" dirty="0">
                <a:highlight>
                  <a:srgbClr val="FFFF00"/>
                </a:highlight>
              </a:rPr>
              <a:t>#</a:t>
            </a:r>
            <a:r>
              <a:rPr lang="ko-KR" altLang="en-US" sz="1500" dirty="0">
                <a:highlight>
                  <a:srgbClr val="FFFF00"/>
                </a:highlight>
              </a:rPr>
              <a:t>미사일 사운드</a:t>
            </a:r>
            <a:endParaRPr lang="en-US" altLang="ko-KR" sz="1500" dirty="0">
              <a:solidFill>
                <a:srgbClr val="FF0000"/>
              </a:solidFill>
            </a:endParaRPr>
          </a:p>
          <a:p>
            <a:r>
              <a:rPr lang="en-US" altLang="ko-KR" sz="1500" dirty="0">
                <a:solidFill>
                  <a:srgbClr val="FF0000"/>
                </a:solidFill>
              </a:rPr>
              <a:t>    </a:t>
            </a:r>
            <a:r>
              <a:rPr lang="en-US" altLang="ko-KR" sz="1500" dirty="0" err="1">
                <a:solidFill>
                  <a:srgbClr val="FF0000"/>
                </a:solidFill>
              </a:rPr>
              <a:t>gameOverSound</a:t>
            </a:r>
            <a:r>
              <a:rPr lang="en-US" altLang="ko-KR" sz="1500" dirty="0">
                <a:solidFill>
                  <a:srgbClr val="FF0000"/>
                </a:solidFill>
              </a:rPr>
              <a:t> = </a:t>
            </a:r>
            <a:r>
              <a:rPr lang="en-US" altLang="ko-KR" sz="1500" dirty="0" err="1">
                <a:solidFill>
                  <a:srgbClr val="FF0000"/>
                </a:solidFill>
              </a:rPr>
              <a:t>pygame.mixer.Sound</a:t>
            </a:r>
            <a:r>
              <a:rPr lang="en-US" altLang="ko-KR" sz="1500" dirty="0">
                <a:solidFill>
                  <a:srgbClr val="FF0000"/>
                </a:solidFill>
              </a:rPr>
              <a:t>('gameover.wav’)</a:t>
            </a:r>
          </a:p>
          <a:p>
            <a:r>
              <a:rPr lang="en-US" altLang="ko-KR" sz="1500" dirty="0">
                <a:highlight>
                  <a:srgbClr val="FFFF00"/>
                </a:highlight>
              </a:rPr>
              <a:t>#</a:t>
            </a:r>
            <a:r>
              <a:rPr lang="ko-KR" altLang="en-US" sz="1500" dirty="0">
                <a:highlight>
                  <a:srgbClr val="FFFF00"/>
                </a:highlight>
              </a:rPr>
              <a:t>게임 오버 사운드</a:t>
            </a:r>
            <a:endParaRPr lang="en-US" altLang="ko-KR" sz="1500" dirty="0">
              <a:highlight>
                <a:srgbClr val="FFFF00"/>
              </a:highlight>
            </a:endParaRPr>
          </a:p>
          <a:p>
            <a:r>
              <a:rPr lang="en-US" altLang="ko-KR" sz="1500" dirty="0"/>
              <a:t>    clock=</a:t>
            </a:r>
            <a:r>
              <a:rPr lang="en-US" altLang="ko-KR" sz="1500" dirty="0" err="1"/>
              <a:t>pygame.time.Clock</a:t>
            </a:r>
            <a:r>
              <a:rPr lang="en-US" altLang="ko-KR" sz="1500" dirty="0"/>
              <a:t>()</a:t>
            </a:r>
          </a:p>
          <a:p>
            <a:r>
              <a:rPr lang="en-US" altLang="ko-KR" sz="1500" dirty="0"/>
              <a:t>###</a:t>
            </a:r>
            <a:r>
              <a:rPr lang="ko-KR" altLang="en-US" sz="1500" dirty="0"/>
              <a:t>생략</a:t>
            </a:r>
            <a:r>
              <a:rPr lang="en-US" altLang="ko-KR" sz="1500" dirty="0"/>
              <a:t>###</a:t>
            </a:r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377941CD-A1B8-4152-B2B8-2D7E1E276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C055-7752-493D-9F19-E23BBEC8A138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3264A0-3341-4D21-AFCD-CE5D42A105B5}"/>
              </a:ext>
            </a:extLst>
          </p:cNvPr>
          <p:cNvSpPr txBox="1"/>
          <p:nvPr/>
        </p:nvSpPr>
        <p:spPr>
          <a:xfrm>
            <a:off x="6445347" y="826714"/>
            <a:ext cx="5414216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###</a:t>
            </a:r>
            <a:r>
              <a:rPr lang="ko-KR" altLang="en-US" sz="1500" dirty="0"/>
              <a:t>생략</a:t>
            </a:r>
            <a:r>
              <a:rPr lang="en-US" altLang="ko-KR" sz="1500" dirty="0"/>
              <a:t>###</a:t>
            </a:r>
          </a:p>
          <a:p>
            <a:r>
              <a:rPr lang="en-US" altLang="ko-KR" sz="1500" dirty="0">
                <a:solidFill>
                  <a:srgbClr val="FF0000"/>
                </a:solidFill>
              </a:rPr>
              <a:t> </a:t>
            </a:r>
            <a:r>
              <a:rPr lang="en-US" altLang="ko-KR" sz="1500" dirty="0"/>
              <a:t>def </a:t>
            </a:r>
            <a:r>
              <a:rPr lang="en-US" altLang="ko-KR" sz="1500" dirty="0" err="1"/>
              <a:t>runGame</a:t>
            </a:r>
            <a:r>
              <a:rPr lang="en-US" altLang="ko-KR" sz="1500" dirty="0"/>
              <a:t>():</a:t>
            </a:r>
          </a:p>
          <a:p>
            <a:r>
              <a:rPr lang="en-US" altLang="ko-KR" sz="1500" dirty="0"/>
              <a:t>    global gamepad, clock, background, fighter, explosion, </a:t>
            </a:r>
            <a:r>
              <a:rPr lang="en-US" altLang="ko-KR" sz="1500" dirty="0" err="1">
                <a:solidFill>
                  <a:srgbClr val="FF0000"/>
                </a:solidFill>
              </a:rPr>
              <a:t>misslieSound</a:t>
            </a:r>
            <a:r>
              <a:rPr lang="en-US" altLang="ko-KR" sz="1500" dirty="0">
                <a:highlight>
                  <a:srgbClr val="FFFF00"/>
                </a:highlight>
              </a:rPr>
              <a:t>#</a:t>
            </a:r>
            <a:r>
              <a:rPr lang="ko-KR" altLang="en-US" sz="1500" dirty="0">
                <a:highlight>
                  <a:srgbClr val="FFFF00"/>
                </a:highlight>
              </a:rPr>
              <a:t>미사일 사운드 변수 선언</a:t>
            </a:r>
            <a:endParaRPr lang="en-US" altLang="ko-KR" sz="1500" dirty="0"/>
          </a:p>
          <a:p>
            <a:r>
              <a:rPr lang="en-US" altLang="ko-KR" sz="1500" dirty="0"/>
              <a:t>    </a:t>
            </a:r>
            <a:r>
              <a:rPr lang="en-US" altLang="ko-KR" sz="1500" dirty="0" err="1"/>
              <a:t>fighterSize</a:t>
            </a:r>
            <a:r>
              <a:rPr lang="en-US" altLang="ko-KR" sz="1500" dirty="0"/>
              <a:t>=</a:t>
            </a:r>
            <a:r>
              <a:rPr lang="en-US" altLang="ko-KR" sz="1500" dirty="0" err="1"/>
              <a:t>fighter.get_rect</a:t>
            </a:r>
            <a:r>
              <a:rPr lang="en-US" altLang="ko-KR" sz="1500" dirty="0"/>
              <a:t>().size</a:t>
            </a:r>
          </a:p>
          <a:p>
            <a:r>
              <a:rPr lang="en-US" altLang="ko-KR" sz="1500" dirty="0"/>
              <a:t>###</a:t>
            </a:r>
            <a:r>
              <a:rPr lang="ko-KR" altLang="en-US" sz="1500" dirty="0"/>
              <a:t>생략</a:t>
            </a:r>
            <a:r>
              <a:rPr lang="en-US" altLang="ko-KR" sz="1500" dirty="0"/>
              <a:t>###</a:t>
            </a:r>
          </a:p>
          <a:p>
            <a:endParaRPr lang="en-US" altLang="ko-KR" sz="1500" dirty="0"/>
          </a:p>
          <a:p>
            <a:r>
              <a:rPr lang="en-US" altLang="ko-KR" sz="1500" dirty="0"/>
              <a:t>            if </a:t>
            </a:r>
            <a:r>
              <a:rPr lang="en-US" altLang="ko-KR" sz="1500" dirty="0" err="1"/>
              <a:t>event.type</a:t>
            </a:r>
            <a:r>
              <a:rPr lang="en-US" altLang="ko-KR" sz="1500" dirty="0"/>
              <a:t> in [</a:t>
            </a:r>
            <a:r>
              <a:rPr lang="en-US" altLang="ko-KR" sz="1500" dirty="0" err="1"/>
              <a:t>pygame.KEYDOWN</a:t>
            </a:r>
            <a:r>
              <a:rPr lang="en-US" altLang="ko-KR" sz="1500" dirty="0"/>
              <a:t>]:  </a:t>
            </a:r>
          </a:p>
          <a:p>
            <a:r>
              <a:rPr lang="en-US" altLang="ko-KR" sz="1500" dirty="0"/>
              <a:t>                if </a:t>
            </a:r>
            <a:r>
              <a:rPr lang="en-US" altLang="ko-KR" sz="1500" dirty="0" err="1"/>
              <a:t>event.key</a:t>
            </a:r>
            <a:r>
              <a:rPr lang="en-US" altLang="ko-KR" sz="1500" dirty="0"/>
              <a:t> == </a:t>
            </a:r>
            <a:r>
              <a:rPr lang="en-US" altLang="ko-KR" sz="1500" dirty="0" err="1"/>
              <a:t>pygame.K_LEFT</a:t>
            </a:r>
            <a:r>
              <a:rPr lang="en-US" altLang="ko-KR" sz="1500" dirty="0"/>
              <a:t>:</a:t>
            </a:r>
          </a:p>
          <a:p>
            <a:r>
              <a:rPr lang="en-US" altLang="ko-KR" sz="1500" dirty="0"/>
              <a:t>                     </a:t>
            </a:r>
            <a:r>
              <a:rPr lang="en-US" altLang="ko-KR" sz="1500" dirty="0" err="1"/>
              <a:t>fighterX</a:t>
            </a:r>
            <a:r>
              <a:rPr lang="en-US" altLang="ko-KR" sz="1500" dirty="0"/>
              <a:t> -= 5</a:t>
            </a:r>
          </a:p>
          <a:p>
            <a:r>
              <a:rPr lang="en-US" altLang="ko-KR" sz="1500" dirty="0"/>
              <a:t>                </a:t>
            </a:r>
            <a:r>
              <a:rPr lang="en-US" altLang="ko-KR" sz="1500" dirty="0" err="1"/>
              <a:t>elif</a:t>
            </a:r>
            <a:r>
              <a:rPr lang="en-US" altLang="ko-KR" sz="1500" dirty="0"/>
              <a:t> </a:t>
            </a:r>
            <a:r>
              <a:rPr lang="en-US" altLang="ko-KR" sz="1500" dirty="0" err="1"/>
              <a:t>event.key</a:t>
            </a:r>
            <a:r>
              <a:rPr lang="en-US" altLang="ko-KR" sz="1500" dirty="0"/>
              <a:t> == </a:t>
            </a:r>
            <a:r>
              <a:rPr lang="en-US" altLang="ko-KR" sz="1500" dirty="0" err="1"/>
              <a:t>pygame.K_RIGHT</a:t>
            </a:r>
            <a:r>
              <a:rPr lang="en-US" altLang="ko-KR" sz="1500" dirty="0"/>
              <a:t>:</a:t>
            </a:r>
          </a:p>
          <a:p>
            <a:r>
              <a:rPr lang="en-US" altLang="ko-KR" sz="1500" dirty="0"/>
              <a:t>                     </a:t>
            </a:r>
            <a:r>
              <a:rPr lang="en-US" altLang="ko-KR" sz="1500" dirty="0" err="1"/>
              <a:t>fighterX</a:t>
            </a:r>
            <a:r>
              <a:rPr lang="en-US" altLang="ko-KR" sz="1500" dirty="0"/>
              <a:t> += 5</a:t>
            </a:r>
          </a:p>
          <a:p>
            <a:r>
              <a:rPr lang="en-US" altLang="ko-KR" sz="1500" dirty="0"/>
              <a:t>                </a:t>
            </a:r>
            <a:r>
              <a:rPr lang="en-US" altLang="ko-KR" sz="1500" dirty="0" err="1"/>
              <a:t>elif</a:t>
            </a:r>
            <a:r>
              <a:rPr lang="en-US" altLang="ko-KR" sz="1500" dirty="0"/>
              <a:t> </a:t>
            </a:r>
            <a:r>
              <a:rPr lang="en-US" altLang="ko-KR" sz="1500" dirty="0" err="1"/>
              <a:t>event.key</a:t>
            </a:r>
            <a:r>
              <a:rPr lang="en-US" altLang="ko-KR" sz="1500" dirty="0"/>
              <a:t> == </a:t>
            </a:r>
            <a:r>
              <a:rPr lang="en-US" altLang="ko-KR" sz="1500" dirty="0" err="1"/>
              <a:t>pygame.K_SPACE</a:t>
            </a:r>
            <a:r>
              <a:rPr lang="en-US" altLang="ko-KR" sz="1500" dirty="0"/>
              <a:t>:</a:t>
            </a:r>
          </a:p>
          <a:p>
            <a:r>
              <a:rPr lang="en-US" altLang="ko-KR" sz="1500" dirty="0">
                <a:solidFill>
                  <a:srgbClr val="FF0000"/>
                </a:solidFill>
              </a:rPr>
              <a:t>                    </a:t>
            </a:r>
            <a:r>
              <a:rPr lang="en-US" altLang="ko-KR" sz="1500" dirty="0" err="1">
                <a:solidFill>
                  <a:srgbClr val="FF0000"/>
                </a:solidFill>
              </a:rPr>
              <a:t>misslieSound.play</a:t>
            </a:r>
            <a:r>
              <a:rPr lang="en-US" altLang="ko-KR" sz="1500" dirty="0">
                <a:solidFill>
                  <a:srgbClr val="FF0000"/>
                </a:solidFill>
              </a:rPr>
              <a:t>()</a:t>
            </a:r>
            <a:r>
              <a:rPr lang="en-US" altLang="ko-KR" sz="1500" dirty="0">
                <a:highlight>
                  <a:srgbClr val="FFFF00"/>
                </a:highlight>
              </a:rPr>
              <a:t>#</a:t>
            </a:r>
            <a:r>
              <a:rPr lang="ko-KR" altLang="en-US" sz="1500" dirty="0" err="1">
                <a:highlight>
                  <a:srgbClr val="FFFF00"/>
                </a:highlight>
              </a:rPr>
              <a:t>미사일사운드</a:t>
            </a:r>
            <a:r>
              <a:rPr lang="ko-KR" altLang="en-US" sz="1500" dirty="0">
                <a:highlight>
                  <a:srgbClr val="FFFF00"/>
                </a:highlight>
              </a:rPr>
              <a:t> 재생</a:t>
            </a:r>
            <a:endParaRPr lang="en-US" altLang="ko-KR" sz="1500" dirty="0">
              <a:solidFill>
                <a:srgbClr val="FF0000"/>
              </a:solidFill>
            </a:endParaRPr>
          </a:p>
          <a:p>
            <a:r>
              <a:rPr lang="en-US" altLang="ko-KR" sz="1500" dirty="0"/>
              <a:t>                    </a:t>
            </a:r>
            <a:r>
              <a:rPr lang="en-US" altLang="ko-KR" sz="1500" dirty="0" err="1"/>
              <a:t>missileX</a:t>
            </a:r>
            <a:r>
              <a:rPr lang="en-US" altLang="ko-KR" sz="1500" dirty="0"/>
              <a:t> = x + </a:t>
            </a:r>
            <a:r>
              <a:rPr lang="en-US" altLang="ko-KR" sz="1500" dirty="0" err="1"/>
              <a:t>fighterWidth</a:t>
            </a:r>
            <a:r>
              <a:rPr lang="en-US" altLang="ko-KR" sz="1500" dirty="0"/>
              <a:t>/2</a:t>
            </a:r>
          </a:p>
          <a:p>
            <a:r>
              <a:rPr lang="en-US" altLang="ko-KR" sz="1500" dirty="0"/>
              <a:t>                    </a:t>
            </a:r>
            <a:r>
              <a:rPr lang="en-US" altLang="ko-KR" sz="1500" dirty="0" err="1"/>
              <a:t>missileY</a:t>
            </a:r>
            <a:r>
              <a:rPr lang="en-US" altLang="ko-KR" sz="1500" dirty="0"/>
              <a:t> = y - </a:t>
            </a:r>
            <a:r>
              <a:rPr lang="en-US" altLang="ko-KR" sz="1500" dirty="0" err="1"/>
              <a:t>fighterHeight</a:t>
            </a:r>
            <a:endParaRPr lang="en-US" altLang="ko-KR" sz="1500" dirty="0"/>
          </a:p>
          <a:p>
            <a:r>
              <a:rPr lang="en-US" altLang="ko-KR" sz="1500" dirty="0"/>
              <a:t>                    </a:t>
            </a:r>
            <a:r>
              <a:rPr lang="en-US" altLang="ko-KR" sz="1500" dirty="0" err="1"/>
              <a:t>missileXY.append</a:t>
            </a:r>
            <a:r>
              <a:rPr lang="en-US" altLang="ko-KR" sz="1500" dirty="0"/>
              <a:t>([</a:t>
            </a:r>
            <a:r>
              <a:rPr lang="en-US" altLang="ko-KR" sz="1500" dirty="0" err="1"/>
              <a:t>missileX,missileY</a:t>
            </a:r>
            <a:r>
              <a:rPr lang="en-US" altLang="ko-KR" sz="1500" dirty="0"/>
              <a:t>])</a:t>
            </a:r>
          </a:p>
          <a:p>
            <a:endParaRPr lang="en-US" altLang="ko-KR" sz="1500" dirty="0"/>
          </a:p>
          <a:p>
            <a:r>
              <a:rPr lang="en-US" altLang="ko-KR" sz="1500" dirty="0"/>
              <a:t>###</a:t>
            </a:r>
            <a:r>
              <a:rPr lang="ko-KR" altLang="en-US" sz="1500" dirty="0"/>
              <a:t>생략</a:t>
            </a:r>
            <a:r>
              <a:rPr lang="en-US" altLang="ko-KR" sz="1500" dirty="0"/>
              <a:t>###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670A99-0057-4D0C-8434-90D05253E146}"/>
              </a:ext>
            </a:extLst>
          </p:cNvPr>
          <p:cNvSpPr txBox="1"/>
          <p:nvPr/>
        </p:nvSpPr>
        <p:spPr>
          <a:xfrm>
            <a:off x="6096000" y="238776"/>
            <a:ext cx="55434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/>
              <a:t>게임 효과음 넣기②</a:t>
            </a:r>
          </a:p>
        </p:txBody>
      </p:sp>
    </p:spTree>
    <p:extLst>
      <p:ext uri="{BB962C8B-B14F-4D97-AF65-F5344CB8AC3E}">
        <p14:creationId xmlns:p14="http://schemas.microsoft.com/office/powerpoint/2010/main" val="3865625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6B0FE8-33B0-4801-B998-90EE12E84C0A}"/>
              </a:ext>
            </a:extLst>
          </p:cNvPr>
          <p:cNvSpPr txBox="1"/>
          <p:nvPr/>
        </p:nvSpPr>
        <p:spPr>
          <a:xfrm>
            <a:off x="257906" y="221916"/>
            <a:ext cx="55434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/>
              <a:t>게임 효과음 넣기①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B76EAC-3A2E-4FD9-BA31-AE827D389F78}"/>
              </a:ext>
            </a:extLst>
          </p:cNvPr>
          <p:cNvSpPr txBox="1"/>
          <p:nvPr/>
        </p:nvSpPr>
        <p:spPr>
          <a:xfrm>
            <a:off x="257907" y="737529"/>
            <a:ext cx="5414216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###</a:t>
            </a:r>
            <a:r>
              <a:rPr lang="ko-KR" altLang="en-US" sz="1500" dirty="0"/>
              <a:t>생략</a:t>
            </a:r>
            <a:r>
              <a:rPr lang="en-US" altLang="ko-KR" sz="1500" dirty="0"/>
              <a:t>###</a:t>
            </a:r>
          </a:p>
          <a:p>
            <a:r>
              <a:rPr lang="en-US" altLang="ko-KR" sz="1500" dirty="0"/>
              <a:t>def </a:t>
            </a:r>
            <a:r>
              <a:rPr lang="en-US" altLang="ko-KR" sz="1500" dirty="0" err="1"/>
              <a:t>writeMessage</a:t>
            </a:r>
            <a:r>
              <a:rPr lang="en-US" altLang="ko-KR" sz="1500" dirty="0"/>
              <a:t>(text):</a:t>
            </a:r>
          </a:p>
          <a:p>
            <a:r>
              <a:rPr lang="en-US" altLang="ko-KR" sz="1500" dirty="0"/>
              <a:t>    global </a:t>
            </a:r>
            <a:r>
              <a:rPr lang="en-US" altLang="ko-KR" sz="1500" dirty="0" err="1"/>
              <a:t>gamePad</a:t>
            </a:r>
            <a:r>
              <a:rPr lang="en-US" altLang="ko-KR" sz="1500" dirty="0"/>
              <a:t>, </a:t>
            </a:r>
            <a:r>
              <a:rPr lang="en-US" altLang="ko-KR" sz="1500" dirty="0" err="1">
                <a:solidFill>
                  <a:srgbClr val="FF0000"/>
                </a:solidFill>
              </a:rPr>
              <a:t>gameOverSound</a:t>
            </a:r>
            <a:r>
              <a:rPr lang="en-US" altLang="ko-KR" sz="1500" dirty="0">
                <a:highlight>
                  <a:srgbClr val="FFFF00"/>
                </a:highlight>
              </a:rPr>
              <a:t>#</a:t>
            </a:r>
            <a:r>
              <a:rPr lang="ko-KR" altLang="en-US" sz="1500" dirty="0" err="1">
                <a:highlight>
                  <a:srgbClr val="FFFF00"/>
                </a:highlight>
              </a:rPr>
              <a:t>게임오버사운드</a:t>
            </a:r>
            <a:r>
              <a:rPr lang="ko-KR" altLang="en-US" sz="1500" dirty="0">
                <a:highlight>
                  <a:srgbClr val="FFFF00"/>
                </a:highlight>
              </a:rPr>
              <a:t> 변수 선언</a:t>
            </a:r>
            <a:endParaRPr lang="en-US" altLang="ko-KR" sz="1500" dirty="0">
              <a:solidFill>
                <a:srgbClr val="FF0000"/>
              </a:solidFill>
            </a:endParaRPr>
          </a:p>
          <a:p>
            <a:r>
              <a:rPr lang="en-US" altLang="ko-KR" sz="1500" dirty="0"/>
              <a:t>    </a:t>
            </a:r>
            <a:r>
              <a:rPr lang="en-US" altLang="ko-KR" sz="1500" dirty="0" err="1"/>
              <a:t>textfont</a:t>
            </a:r>
            <a:r>
              <a:rPr lang="en-US" altLang="ko-KR" sz="1500" dirty="0"/>
              <a:t> = </a:t>
            </a:r>
            <a:r>
              <a:rPr lang="en-US" altLang="ko-KR" sz="1500" dirty="0" err="1"/>
              <a:t>pygame.font.Font</a:t>
            </a:r>
            <a:r>
              <a:rPr lang="en-US" altLang="ko-KR" sz="1500" dirty="0"/>
              <a:t>('NanumGothic.ttf',80)</a:t>
            </a:r>
          </a:p>
          <a:p>
            <a:r>
              <a:rPr lang="en-US" altLang="ko-KR" sz="1500" dirty="0"/>
              <a:t>    text = </a:t>
            </a:r>
            <a:r>
              <a:rPr lang="en-US" altLang="ko-KR" sz="1500" dirty="0" err="1"/>
              <a:t>textfont.render</a:t>
            </a:r>
            <a:r>
              <a:rPr lang="en-US" altLang="ko-KR" sz="1500" dirty="0"/>
              <a:t>(text, True, (255,0,0))</a:t>
            </a:r>
          </a:p>
          <a:p>
            <a:r>
              <a:rPr lang="en-US" altLang="ko-KR" sz="1500" dirty="0"/>
              <a:t>    </a:t>
            </a:r>
            <a:r>
              <a:rPr lang="en-US" altLang="ko-KR" sz="1500" dirty="0" err="1"/>
              <a:t>textpos</a:t>
            </a:r>
            <a:r>
              <a:rPr lang="en-US" altLang="ko-KR" sz="1500" dirty="0"/>
              <a:t> = </a:t>
            </a:r>
            <a:r>
              <a:rPr lang="en-US" altLang="ko-KR" sz="1500" dirty="0" err="1"/>
              <a:t>text.get_rect</a:t>
            </a:r>
            <a:r>
              <a:rPr lang="en-US" altLang="ko-KR" sz="1500" dirty="0"/>
              <a:t>()</a:t>
            </a:r>
          </a:p>
          <a:p>
            <a:r>
              <a:rPr lang="en-US" altLang="ko-KR" sz="1500" dirty="0"/>
              <a:t>    </a:t>
            </a:r>
            <a:r>
              <a:rPr lang="en-US" altLang="ko-KR" sz="1500" dirty="0" err="1"/>
              <a:t>textpos.center</a:t>
            </a:r>
            <a:r>
              <a:rPr lang="en-US" altLang="ko-KR" sz="1500" dirty="0"/>
              <a:t> = (</a:t>
            </a:r>
            <a:r>
              <a:rPr lang="en-US" altLang="ko-KR" sz="1500" dirty="0" err="1"/>
              <a:t>padWidth</a:t>
            </a:r>
            <a:r>
              <a:rPr lang="en-US" altLang="ko-KR" sz="1500" dirty="0"/>
              <a:t>/2, </a:t>
            </a:r>
            <a:r>
              <a:rPr lang="en-US" altLang="ko-KR" sz="1500" dirty="0" err="1"/>
              <a:t>padHeight</a:t>
            </a:r>
            <a:r>
              <a:rPr lang="en-US" altLang="ko-KR" sz="1500" dirty="0"/>
              <a:t>/2)</a:t>
            </a:r>
          </a:p>
          <a:p>
            <a:r>
              <a:rPr lang="en-US" altLang="ko-KR" sz="1500" dirty="0"/>
              <a:t>    </a:t>
            </a:r>
            <a:r>
              <a:rPr lang="en-US" altLang="ko-KR" sz="1500" dirty="0" err="1"/>
              <a:t>gamePad.blit</a:t>
            </a:r>
            <a:r>
              <a:rPr lang="en-US" altLang="ko-KR" sz="1500" dirty="0"/>
              <a:t>(text, </a:t>
            </a:r>
            <a:r>
              <a:rPr lang="en-US" altLang="ko-KR" sz="1500" dirty="0" err="1"/>
              <a:t>textpos</a:t>
            </a:r>
            <a:r>
              <a:rPr lang="en-US" altLang="ko-KR" sz="1500" dirty="0"/>
              <a:t>)</a:t>
            </a:r>
          </a:p>
          <a:p>
            <a:r>
              <a:rPr lang="en-US" altLang="ko-KR" sz="1500" dirty="0"/>
              <a:t>    </a:t>
            </a:r>
            <a:r>
              <a:rPr lang="en-US" altLang="ko-KR" sz="1500" dirty="0" err="1"/>
              <a:t>pygame.display.update</a:t>
            </a:r>
            <a:r>
              <a:rPr lang="en-US" altLang="ko-KR" sz="1500" dirty="0"/>
              <a:t>()</a:t>
            </a:r>
          </a:p>
          <a:p>
            <a:r>
              <a:rPr lang="en-US" altLang="ko-KR" sz="1500" dirty="0">
                <a:solidFill>
                  <a:srgbClr val="FF0000"/>
                </a:solidFill>
              </a:rPr>
              <a:t>    </a:t>
            </a:r>
            <a:r>
              <a:rPr lang="en-US" altLang="ko-KR" sz="1500" dirty="0" err="1">
                <a:solidFill>
                  <a:srgbClr val="FF0000"/>
                </a:solidFill>
              </a:rPr>
              <a:t>pygame.mixer.music.stop</a:t>
            </a:r>
            <a:r>
              <a:rPr lang="en-US" altLang="ko-KR" sz="1500" dirty="0">
                <a:solidFill>
                  <a:srgbClr val="FF0000"/>
                </a:solidFill>
              </a:rPr>
              <a:t>()</a:t>
            </a:r>
            <a:r>
              <a:rPr lang="en-US" altLang="ko-KR" sz="1500" dirty="0">
                <a:highlight>
                  <a:srgbClr val="FFFF00"/>
                </a:highlight>
              </a:rPr>
              <a:t>#</a:t>
            </a:r>
            <a:r>
              <a:rPr lang="ko-KR" altLang="en-US" sz="1500" dirty="0">
                <a:highlight>
                  <a:srgbClr val="FFFF00"/>
                </a:highlight>
              </a:rPr>
              <a:t>배경음악 재생 중지</a:t>
            </a:r>
            <a:endParaRPr lang="en-US" altLang="ko-KR" sz="1500" dirty="0">
              <a:solidFill>
                <a:srgbClr val="FF0000"/>
              </a:solidFill>
            </a:endParaRPr>
          </a:p>
          <a:p>
            <a:r>
              <a:rPr lang="en-US" altLang="ko-KR" sz="1500" dirty="0">
                <a:solidFill>
                  <a:srgbClr val="FF0000"/>
                </a:solidFill>
              </a:rPr>
              <a:t>    </a:t>
            </a:r>
            <a:r>
              <a:rPr lang="en-US" altLang="ko-KR" sz="1500" dirty="0" err="1">
                <a:solidFill>
                  <a:srgbClr val="FF0000"/>
                </a:solidFill>
              </a:rPr>
              <a:t>gameOverSound.play</a:t>
            </a:r>
            <a:r>
              <a:rPr lang="en-US" altLang="ko-KR" sz="1500" dirty="0">
                <a:solidFill>
                  <a:srgbClr val="FF0000"/>
                </a:solidFill>
              </a:rPr>
              <a:t>()</a:t>
            </a:r>
            <a:r>
              <a:rPr lang="en-US" altLang="ko-KR" sz="1500" dirty="0">
                <a:highlight>
                  <a:srgbClr val="FFFF00"/>
                </a:highlight>
              </a:rPr>
              <a:t>#</a:t>
            </a:r>
            <a:r>
              <a:rPr lang="ko-KR" altLang="en-US" sz="1500" dirty="0" err="1">
                <a:highlight>
                  <a:srgbClr val="FFFF00"/>
                </a:highlight>
              </a:rPr>
              <a:t>게임오버사운드</a:t>
            </a:r>
            <a:r>
              <a:rPr lang="ko-KR" altLang="en-US" sz="1500" dirty="0">
                <a:highlight>
                  <a:srgbClr val="FFFF00"/>
                </a:highlight>
              </a:rPr>
              <a:t> 재생</a:t>
            </a:r>
            <a:endParaRPr lang="en-US" altLang="ko-KR" sz="1500" dirty="0">
              <a:solidFill>
                <a:srgbClr val="FF0000"/>
              </a:solidFill>
            </a:endParaRPr>
          </a:p>
          <a:p>
            <a:r>
              <a:rPr lang="en-US" altLang="ko-KR" sz="1500" dirty="0"/>
              <a:t>    sleep(2)</a:t>
            </a:r>
          </a:p>
          <a:p>
            <a:r>
              <a:rPr lang="en-US" altLang="ko-KR" sz="1500" dirty="0">
                <a:solidFill>
                  <a:srgbClr val="FF0000"/>
                </a:solidFill>
              </a:rPr>
              <a:t>    </a:t>
            </a:r>
            <a:r>
              <a:rPr lang="en-US" altLang="ko-KR" sz="1500" dirty="0" err="1">
                <a:solidFill>
                  <a:srgbClr val="FF0000"/>
                </a:solidFill>
              </a:rPr>
              <a:t>pygame.mixer.music.play</a:t>
            </a:r>
            <a:r>
              <a:rPr lang="en-US" altLang="ko-KR" sz="1500" dirty="0">
                <a:solidFill>
                  <a:srgbClr val="FF0000"/>
                </a:solidFill>
              </a:rPr>
              <a:t>(-1)</a:t>
            </a:r>
            <a:r>
              <a:rPr lang="en-US" altLang="ko-KR" sz="1500" dirty="0">
                <a:highlight>
                  <a:srgbClr val="FFFF00"/>
                </a:highlight>
              </a:rPr>
              <a:t>#</a:t>
            </a:r>
            <a:r>
              <a:rPr lang="ko-KR" altLang="en-US" sz="1500" dirty="0">
                <a:highlight>
                  <a:srgbClr val="FFFF00"/>
                </a:highlight>
              </a:rPr>
              <a:t>배경음악 재생</a:t>
            </a:r>
            <a:endParaRPr lang="en-US" altLang="ko-KR" sz="1500" dirty="0">
              <a:solidFill>
                <a:srgbClr val="FF0000"/>
              </a:solidFill>
            </a:endParaRPr>
          </a:p>
          <a:p>
            <a:r>
              <a:rPr lang="en-US" altLang="ko-KR" sz="1500" dirty="0"/>
              <a:t>###</a:t>
            </a:r>
            <a:r>
              <a:rPr lang="ko-KR" altLang="en-US" sz="1500" dirty="0"/>
              <a:t>생략</a:t>
            </a:r>
            <a:r>
              <a:rPr lang="en-US" altLang="ko-KR" sz="1500" dirty="0"/>
              <a:t>###</a:t>
            </a:r>
          </a:p>
          <a:p>
            <a:r>
              <a:rPr lang="en-US" altLang="ko-KR" sz="1500" dirty="0"/>
              <a:t> rock = </a:t>
            </a:r>
            <a:r>
              <a:rPr lang="en-US" altLang="ko-KR" sz="1500" dirty="0" err="1"/>
              <a:t>pygame.image.load</a:t>
            </a:r>
            <a:r>
              <a:rPr lang="en-US" altLang="ko-KR" sz="1500" dirty="0"/>
              <a:t>(</a:t>
            </a:r>
            <a:r>
              <a:rPr lang="en-US" altLang="ko-KR" sz="1500" dirty="0" err="1"/>
              <a:t>random.choice</a:t>
            </a:r>
            <a:r>
              <a:rPr lang="en-US" altLang="ko-KR" sz="1500" dirty="0"/>
              <a:t>(</a:t>
            </a:r>
            <a:r>
              <a:rPr lang="en-US" altLang="ko-KR" sz="1500" dirty="0" err="1"/>
              <a:t>rockImage</a:t>
            </a:r>
            <a:r>
              <a:rPr lang="en-US" altLang="ko-KR" sz="1500" dirty="0"/>
              <a:t>))</a:t>
            </a:r>
          </a:p>
          <a:p>
            <a:r>
              <a:rPr lang="en-US" altLang="ko-KR" sz="1500" dirty="0"/>
              <a:t>    </a:t>
            </a:r>
            <a:r>
              <a:rPr lang="en-US" altLang="ko-KR" sz="1500" dirty="0" err="1"/>
              <a:t>rockSize</a:t>
            </a:r>
            <a:r>
              <a:rPr lang="en-US" altLang="ko-KR" sz="1500" dirty="0"/>
              <a:t> = </a:t>
            </a:r>
            <a:r>
              <a:rPr lang="en-US" altLang="ko-KR" sz="1500" dirty="0" err="1"/>
              <a:t>rock.get_rect</a:t>
            </a:r>
            <a:r>
              <a:rPr lang="en-US" altLang="ko-KR" sz="1500" dirty="0"/>
              <a:t>().size</a:t>
            </a:r>
          </a:p>
          <a:p>
            <a:r>
              <a:rPr lang="en-US" altLang="ko-KR" sz="1500" dirty="0"/>
              <a:t>    </a:t>
            </a:r>
            <a:r>
              <a:rPr lang="en-US" altLang="ko-KR" sz="1500" dirty="0" err="1"/>
              <a:t>rockWidth</a:t>
            </a:r>
            <a:r>
              <a:rPr lang="en-US" altLang="ko-KR" sz="1500" dirty="0"/>
              <a:t> = </a:t>
            </a:r>
            <a:r>
              <a:rPr lang="en-US" altLang="ko-KR" sz="1500" dirty="0" err="1"/>
              <a:t>rockSize</a:t>
            </a:r>
            <a:r>
              <a:rPr lang="en-US" altLang="ko-KR" sz="1500" dirty="0"/>
              <a:t>[0]</a:t>
            </a:r>
          </a:p>
          <a:p>
            <a:r>
              <a:rPr lang="en-US" altLang="ko-KR" sz="1500" dirty="0"/>
              <a:t>    </a:t>
            </a:r>
            <a:r>
              <a:rPr lang="en-US" altLang="ko-KR" sz="1500" dirty="0" err="1"/>
              <a:t>rockHeight</a:t>
            </a:r>
            <a:r>
              <a:rPr lang="en-US" altLang="ko-KR" sz="1500" dirty="0"/>
              <a:t> = </a:t>
            </a:r>
            <a:r>
              <a:rPr lang="en-US" altLang="ko-KR" sz="1500" dirty="0" err="1"/>
              <a:t>rockSize</a:t>
            </a:r>
            <a:r>
              <a:rPr lang="en-US" altLang="ko-KR" sz="1500" dirty="0"/>
              <a:t>[1]</a:t>
            </a:r>
          </a:p>
          <a:p>
            <a:r>
              <a:rPr lang="en-US" altLang="ko-KR" sz="1500" dirty="0">
                <a:solidFill>
                  <a:srgbClr val="FF0000"/>
                </a:solidFill>
              </a:rPr>
              <a:t>    </a:t>
            </a:r>
            <a:r>
              <a:rPr lang="en-US" altLang="ko-KR" sz="1500" dirty="0" err="1">
                <a:solidFill>
                  <a:srgbClr val="FF0000"/>
                </a:solidFill>
              </a:rPr>
              <a:t>destorySound</a:t>
            </a:r>
            <a:r>
              <a:rPr lang="en-US" altLang="ko-KR" sz="1500" dirty="0">
                <a:solidFill>
                  <a:srgbClr val="FF0000"/>
                </a:solidFill>
              </a:rPr>
              <a:t> = </a:t>
            </a:r>
            <a:r>
              <a:rPr lang="en-US" altLang="ko-KR" sz="1500" dirty="0" err="1">
                <a:solidFill>
                  <a:srgbClr val="FF0000"/>
                </a:solidFill>
              </a:rPr>
              <a:t>pygame.mixer.Sound</a:t>
            </a:r>
            <a:r>
              <a:rPr lang="en-US" altLang="ko-KR" sz="1500" dirty="0">
                <a:solidFill>
                  <a:srgbClr val="FF0000"/>
                </a:solidFill>
              </a:rPr>
              <a:t>(</a:t>
            </a:r>
            <a:r>
              <a:rPr lang="en-US" altLang="ko-KR" sz="1500" dirty="0" err="1">
                <a:solidFill>
                  <a:srgbClr val="FF0000"/>
                </a:solidFill>
              </a:rPr>
              <a:t>random.choice</a:t>
            </a:r>
            <a:r>
              <a:rPr lang="en-US" altLang="ko-KR" sz="1500" dirty="0">
                <a:solidFill>
                  <a:srgbClr val="FF0000"/>
                </a:solidFill>
              </a:rPr>
              <a:t>(</a:t>
            </a:r>
            <a:r>
              <a:rPr lang="en-US" altLang="ko-KR" sz="1500" dirty="0" err="1">
                <a:solidFill>
                  <a:srgbClr val="FF0000"/>
                </a:solidFill>
              </a:rPr>
              <a:t>explosionSound</a:t>
            </a:r>
            <a:r>
              <a:rPr lang="en-US" altLang="ko-KR" sz="1500" dirty="0">
                <a:solidFill>
                  <a:srgbClr val="FF0000"/>
                </a:solidFill>
              </a:rPr>
              <a:t>))</a:t>
            </a:r>
          </a:p>
          <a:p>
            <a:r>
              <a:rPr lang="en-US" altLang="ko-KR" sz="1500" dirty="0">
                <a:highlight>
                  <a:srgbClr val="FFFF00"/>
                </a:highlight>
              </a:rPr>
              <a:t>#</a:t>
            </a:r>
            <a:r>
              <a:rPr lang="ko-KR" altLang="en-US" sz="1500" dirty="0">
                <a:highlight>
                  <a:srgbClr val="FFFF00"/>
                </a:highlight>
              </a:rPr>
              <a:t>앞에서 선언한 여러 개의 파괴 사운드 랜덤 배정</a:t>
            </a:r>
            <a:endParaRPr lang="en-US" altLang="ko-KR" sz="1500" dirty="0"/>
          </a:p>
          <a:p>
            <a:r>
              <a:rPr lang="en-US" altLang="ko-KR" sz="1500" dirty="0"/>
              <a:t>    </a:t>
            </a:r>
            <a:r>
              <a:rPr lang="en-US" altLang="ko-KR" sz="1500" dirty="0" err="1"/>
              <a:t>rockX</a:t>
            </a:r>
            <a:r>
              <a:rPr lang="en-US" altLang="ko-KR" sz="1500" dirty="0"/>
              <a:t> = </a:t>
            </a:r>
            <a:r>
              <a:rPr lang="en-US" altLang="ko-KR" sz="1500" dirty="0" err="1"/>
              <a:t>random.randrange</a:t>
            </a:r>
            <a:r>
              <a:rPr lang="en-US" altLang="ko-KR" sz="1500" dirty="0"/>
              <a:t>(0, </a:t>
            </a:r>
            <a:r>
              <a:rPr lang="en-US" altLang="ko-KR" sz="1500" dirty="0" err="1"/>
              <a:t>padWidth</a:t>
            </a:r>
            <a:r>
              <a:rPr lang="en-US" altLang="ko-KR" sz="1500" dirty="0"/>
              <a:t> - </a:t>
            </a:r>
            <a:r>
              <a:rPr lang="en-US" altLang="ko-KR" sz="1500" dirty="0" err="1"/>
              <a:t>rockWidth</a:t>
            </a:r>
            <a:r>
              <a:rPr lang="en-US" altLang="ko-KR" sz="1500" dirty="0"/>
              <a:t>)</a:t>
            </a:r>
          </a:p>
          <a:p>
            <a:r>
              <a:rPr lang="en-US" altLang="ko-KR" sz="1500" dirty="0"/>
              <a:t>    </a:t>
            </a:r>
            <a:r>
              <a:rPr lang="en-US" altLang="ko-KR" sz="1500" dirty="0" err="1"/>
              <a:t>rockY</a:t>
            </a:r>
            <a:r>
              <a:rPr lang="en-US" altLang="ko-KR" sz="1500" dirty="0"/>
              <a:t> = 0</a:t>
            </a:r>
          </a:p>
          <a:p>
            <a:r>
              <a:rPr lang="en-US" altLang="ko-KR" sz="1500" dirty="0"/>
              <a:t>    </a:t>
            </a:r>
            <a:r>
              <a:rPr lang="en-US" altLang="ko-KR" sz="1500" dirty="0" err="1"/>
              <a:t>rockSpeed</a:t>
            </a:r>
            <a:r>
              <a:rPr lang="en-US" altLang="ko-KR" sz="1500" dirty="0"/>
              <a:t> = 2</a:t>
            </a:r>
          </a:p>
          <a:p>
            <a:r>
              <a:rPr lang="en-US" altLang="ko-KR" sz="1500" dirty="0"/>
              <a:t>###</a:t>
            </a:r>
            <a:r>
              <a:rPr lang="ko-KR" altLang="en-US" sz="1500" dirty="0"/>
              <a:t>생략</a:t>
            </a:r>
            <a:r>
              <a:rPr lang="en-US" altLang="ko-KR" sz="1500" dirty="0"/>
              <a:t>###</a:t>
            </a:r>
          </a:p>
          <a:p>
            <a:endParaRPr lang="en-US" altLang="ko-KR" sz="1500" dirty="0"/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377941CD-A1B8-4152-B2B8-2D7E1E276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C055-7752-493D-9F19-E23BBEC8A138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3264A0-3341-4D21-AFCD-CE5D42A105B5}"/>
              </a:ext>
            </a:extLst>
          </p:cNvPr>
          <p:cNvSpPr txBox="1"/>
          <p:nvPr/>
        </p:nvSpPr>
        <p:spPr>
          <a:xfrm>
            <a:off x="6445347" y="826714"/>
            <a:ext cx="541421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###</a:t>
            </a:r>
            <a:r>
              <a:rPr lang="ko-KR" altLang="en-US" sz="1500" dirty="0"/>
              <a:t>생략</a:t>
            </a:r>
            <a:r>
              <a:rPr lang="en-US" altLang="ko-KR" sz="1500" dirty="0"/>
              <a:t>###</a:t>
            </a:r>
          </a:p>
          <a:p>
            <a:r>
              <a:rPr lang="en-US" altLang="ko-KR" sz="1500" dirty="0">
                <a:solidFill>
                  <a:srgbClr val="FF0000"/>
                </a:solidFill>
              </a:rPr>
              <a:t> </a:t>
            </a:r>
            <a:r>
              <a:rPr lang="en-US" altLang="ko-KR" sz="1500" dirty="0"/>
              <a:t> if </a:t>
            </a:r>
            <a:r>
              <a:rPr lang="en-US" altLang="ko-KR" sz="1500" dirty="0" err="1"/>
              <a:t>isShot</a:t>
            </a:r>
            <a:r>
              <a:rPr lang="en-US" altLang="ko-KR" sz="1500" dirty="0"/>
              <a:t>:</a:t>
            </a:r>
          </a:p>
          <a:p>
            <a:r>
              <a:rPr lang="en-US" altLang="ko-KR" sz="1500" dirty="0"/>
              <a:t>            </a:t>
            </a:r>
            <a:r>
              <a:rPr lang="en-US" altLang="ko-KR" sz="1500" dirty="0" err="1"/>
              <a:t>drawObject</a:t>
            </a:r>
            <a:r>
              <a:rPr lang="en-US" altLang="ko-KR" sz="1500" dirty="0"/>
              <a:t>(explosion, </a:t>
            </a:r>
            <a:r>
              <a:rPr lang="en-US" altLang="ko-KR" sz="1500" dirty="0" err="1"/>
              <a:t>rockX</a:t>
            </a:r>
            <a:r>
              <a:rPr lang="en-US" altLang="ko-KR" sz="1500" dirty="0"/>
              <a:t> ,</a:t>
            </a:r>
            <a:r>
              <a:rPr lang="en-US" altLang="ko-KR" sz="1500" dirty="0" err="1"/>
              <a:t>rockY</a:t>
            </a:r>
            <a:r>
              <a:rPr lang="en-US" altLang="ko-KR" sz="1500" dirty="0"/>
              <a:t>)</a:t>
            </a:r>
          </a:p>
          <a:p>
            <a:r>
              <a:rPr lang="en-US" altLang="ko-KR" sz="1500" dirty="0">
                <a:solidFill>
                  <a:srgbClr val="FF0000"/>
                </a:solidFill>
              </a:rPr>
              <a:t>            </a:t>
            </a:r>
            <a:r>
              <a:rPr lang="en-US" altLang="ko-KR" sz="1500" dirty="0" err="1">
                <a:solidFill>
                  <a:srgbClr val="FF0000"/>
                </a:solidFill>
              </a:rPr>
              <a:t>destorySound.play</a:t>
            </a:r>
            <a:r>
              <a:rPr lang="en-US" altLang="ko-KR" sz="1500" dirty="0">
                <a:solidFill>
                  <a:srgbClr val="FF0000"/>
                </a:solidFill>
              </a:rPr>
              <a:t>()</a:t>
            </a:r>
            <a:r>
              <a:rPr lang="en-US" altLang="ko-KR" sz="1500" dirty="0">
                <a:highlight>
                  <a:srgbClr val="FFFF00"/>
                </a:highlight>
              </a:rPr>
              <a:t># </a:t>
            </a:r>
            <a:r>
              <a:rPr lang="ko-KR" altLang="en-US" sz="1500" dirty="0">
                <a:highlight>
                  <a:srgbClr val="FFFF00"/>
                </a:highlight>
              </a:rPr>
              <a:t>랜덤으로 배정받은 </a:t>
            </a:r>
            <a:r>
              <a:rPr lang="ko-KR" altLang="en-US" sz="1500" dirty="0" err="1">
                <a:highlight>
                  <a:srgbClr val="FFFF00"/>
                </a:highlight>
              </a:rPr>
              <a:t>파괴사운드</a:t>
            </a:r>
            <a:r>
              <a:rPr lang="ko-KR" altLang="en-US" sz="1500" dirty="0">
                <a:highlight>
                  <a:srgbClr val="FFFF00"/>
                </a:highlight>
              </a:rPr>
              <a:t> 재생</a:t>
            </a:r>
            <a:endParaRPr lang="en-US" altLang="ko-KR" sz="1500" dirty="0">
              <a:solidFill>
                <a:srgbClr val="FF0000"/>
              </a:solidFill>
            </a:endParaRPr>
          </a:p>
          <a:p>
            <a:endParaRPr lang="en-US" altLang="ko-KR" sz="1500" dirty="0"/>
          </a:p>
          <a:p>
            <a:r>
              <a:rPr lang="en-US" altLang="ko-KR" sz="1500" dirty="0"/>
              <a:t>            rock = </a:t>
            </a:r>
            <a:r>
              <a:rPr lang="en-US" altLang="ko-KR" sz="1500" dirty="0" err="1"/>
              <a:t>pygame.image.load</a:t>
            </a:r>
            <a:r>
              <a:rPr lang="en-US" altLang="ko-KR" sz="1500" dirty="0"/>
              <a:t>(</a:t>
            </a:r>
            <a:r>
              <a:rPr lang="en-US" altLang="ko-KR" sz="1500" dirty="0" err="1"/>
              <a:t>random.choice</a:t>
            </a:r>
            <a:r>
              <a:rPr lang="en-US" altLang="ko-KR" sz="1500" dirty="0"/>
              <a:t>(</a:t>
            </a:r>
            <a:r>
              <a:rPr lang="en-US" altLang="ko-KR" sz="1500" dirty="0" err="1"/>
              <a:t>rockImage</a:t>
            </a:r>
            <a:r>
              <a:rPr lang="en-US" altLang="ko-KR" sz="1500" dirty="0"/>
              <a:t>))</a:t>
            </a:r>
          </a:p>
          <a:p>
            <a:r>
              <a:rPr lang="en-US" altLang="ko-KR" sz="1500" dirty="0"/>
              <a:t>            </a:t>
            </a:r>
            <a:r>
              <a:rPr lang="en-US" altLang="ko-KR" sz="1500" dirty="0" err="1"/>
              <a:t>rockSize</a:t>
            </a:r>
            <a:r>
              <a:rPr lang="en-US" altLang="ko-KR" sz="1500" dirty="0"/>
              <a:t> = </a:t>
            </a:r>
            <a:r>
              <a:rPr lang="en-US" altLang="ko-KR" sz="1500" dirty="0" err="1"/>
              <a:t>rock.get_rect</a:t>
            </a:r>
            <a:r>
              <a:rPr lang="en-US" altLang="ko-KR" sz="1500" dirty="0"/>
              <a:t>().size</a:t>
            </a:r>
          </a:p>
          <a:p>
            <a:r>
              <a:rPr lang="en-US" altLang="ko-KR" sz="1500" dirty="0"/>
              <a:t>            </a:t>
            </a:r>
            <a:r>
              <a:rPr lang="en-US" altLang="ko-KR" sz="1500" dirty="0" err="1"/>
              <a:t>rockWidth</a:t>
            </a:r>
            <a:r>
              <a:rPr lang="en-US" altLang="ko-KR" sz="1500" dirty="0"/>
              <a:t> = </a:t>
            </a:r>
            <a:r>
              <a:rPr lang="en-US" altLang="ko-KR" sz="1500" dirty="0" err="1"/>
              <a:t>rockSize</a:t>
            </a:r>
            <a:r>
              <a:rPr lang="en-US" altLang="ko-KR" sz="1500" dirty="0"/>
              <a:t>[0]</a:t>
            </a:r>
          </a:p>
          <a:p>
            <a:r>
              <a:rPr lang="en-US" altLang="ko-KR" sz="1500" dirty="0"/>
              <a:t>            </a:t>
            </a:r>
            <a:r>
              <a:rPr lang="en-US" altLang="ko-KR" sz="1500" dirty="0" err="1"/>
              <a:t>rockHeight</a:t>
            </a:r>
            <a:r>
              <a:rPr lang="en-US" altLang="ko-KR" sz="1500" dirty="0"/>
              <a:t> = </a:t>
            </a:r>
            <a:r>
              <a:rPr lang="en-US" altLang="ko-KR" sz="1500" dirty="0" err="1"/>
              <a:t>rockSize</a:t>
            </a:r>
            <a:r>
              <a:rPr lang="en-US" altLang="ko-KR" sz="1500" dirty="0"/>
              <a:t>[1]</a:t>
            </a:r>
          </a:p>
          <a:p>
            <a:r>
              <a:rPr lang="en-US" altLang="ko-KR" sz="1500" dirty="0"/>
              <a:t>            </a:t>
            </a:r>
            <a:r>
              <a:rPr lang="en-US" altLang="ko-KR" sz="1500" dirty="0" err="1"/>
              <a:t>rockX</a:t>
            </a:r>
            <a:r>
              <a:rPr lang="en-US" altLang="ko-KR" sz="1500" dirty="0"/>
              <a:t> = </a:t>
            </a:r>
            <a:r>
              <a:rPr lang="en-US" altLang="ko-KR" sz="1500" dirty="0" err="1"/>
              <a:t>random.randrange</a:t>
            </a:r>
            <a:r>
              <a:rPr lang="en-US" altLang="ko-KR" sz="1500" dirty="0"/>
              <a:t>(0, </a:t>
            </a:r>
            <a:r>
              <a:rPr lang="en-US" altLang="ko-KR" sz="1500" dirty="0" err="1"/>
              <a:t>padWidth</a:t>
            </a:r>
            <a:r>
              <a:rPr lang="en-US" altLang="ko-KR" sz="1500" dirty="0"/>
              <a:t> - </a:t>
            </a:r>
            <a:r>
              <a:rPr lang="en-US" altLang="ko-KR" sz="1500" dirty="0" err="1"/>
              <a:t>rockWidth</a:t>
            </a:r>
            <a:r>
              <a:rPr lang="en-US" altLang="ko-KR" sz="1500" dirty="0"/>
              <a:t>)</a:t>
            </a:r>
          </a:p>
          <a:p>
            <a:r>
              <a:rPr lang="en-US" altLang="ko-KR" sz="1500" dirty="0"/>
              <a:t>            </a:t>
            </a:r>
            <a:r>
              <a:rPr lang="en-US" altLang="ko-KR" sz="1500" dirty="0" err="1"/>
              <a:t>rockY</a:t>
            </a:r>
            <a:r>
              <a:rPr lang="en-US" altLang="ko-KR" sz="1500" dirty="0"/>
              <a:t> = 0;</a:t>
            </a:r>
          </a:p>
          <a:p>
            <a:r>
              <a:rPr lang="en-US" altLang="ko-KR" sz="1500" dirty="0"/>
              <a:t>            </a:t>
            </a:r>
            <a:r>
              <a:rPr lang="en-US" altLang="ko-KR" sz="1500" dirty="0" err="1">
                <a:solidFill>
                  <a:srgbClr val="FF0000"/>
                </a:solidFill>
              </a:rPr>
              <a:t>destorySound</a:t>
            </a:r>
            <a:r>
              <a:rPr lang="en-US" altLang="ko-KR" sz="1500" dirty="0">
                <a:solidFill>
                  <a:srgbClr val="FF0000"/>
                </a:solidFill>
              </a:rPr>
              <a:t> = </a:t>
            </a:r>
            <a:r>
              <a:rPr lang="en-US" altLang="ko-KR" sz="1500" dirty="0" err="1">
                <a:solidFill>
                  <a:srgbClr val="FF0000"/>
                </a:solidFill>
              </a:rPr>
              <a:t>pygame.mixer.Sound</a:t>
            </a:r>
            <a:r>
              <a:rPr lang="en-US" altLang="ko-KR" sz="1500" dirty="0">
                <a:solidFill>
                  <a:srgbClr val="FF0000"/>
                </a:solidFill>
              </a:rPr>
              <a:t>(</a:t>
            </a:r>
            <a:r>
              <a:rPr lang="en-US" altLang="ko-KR" sz="1500" dirty="0" err="1">
                <a:solidFill>
                  <a:srgbClr val="FF0000"/>
                </a:solidFill>
              </a:rPr>
              <a:t>random.choice</a:t>
            </a:r>
            <a:r>
              <a:rPr lang="en-US" altLang="ko-KR" sz="1500" dirty="0">
                <a:solidFill>
                  <a:srgbClr val="FF0000"/>
                </a:solidFill>
              </a:rPr>
              <a:t>(</a:t>
            </a:r>
            <a:r>
              <a:rPr lang="en-US" altLang="ko-KR" sz="1500" dirty="0" err="1">
                <a:solidFill>
                  <a:srgbClr val="FF0000"/>
                </a:solidFill>
              </a:rPr>
              <a:t>explosionSound</a:t>
            </a:r>
            <a:r>
              <a:rPr lang="en-US" altLang="ko-KR" sz="1500" dirty="0">
                <a:solidFill>
                  <a:srgbClr val="FF0000"/>
                </a:solidFill>
              </a:rPr>
              <a:t>))</a:t>
            </a:r>
          </a:p>
          <a:p>
            <a:r>
              <a:rPr lang="en-US" altLang="ko-KR" sz="1500" dirty="0">
                <a:highlight>
                  <a:srgbClr val="FFFF00"/>
                </a:highlight>
              </a:rPr>
              <a:t>#</a:t>
            </a:r>
            <a:r>
              <a:rPr lang="ko-KR" altLang="en-US" sz="1500" dirty="0">
                <a:highlight>
                  <a:srgbClr val="FFFF00"/>
                </a:highlight>
              </a:rPr>
              <a:t>앞에서 선언한 여러 개의 파괴 사운드 랜덤 배정</a:t>
            </a:r>
            <a:endParaRPr lang="en-US" altLang="ko-KR" sz="1500" dirty="0"/>
          </a:p>
          <a:p>
            <a:endParaRPr lang="en-US" altLang="ko-KR" sz="1500" dirty="0">
              <a:solidFill>
                <a:srgbClr val="FF0000"/>
              </a:solidFill>
            </a:endParaRPr>
          </a:p>
          <a:p>
            <a:r>
              <a:rPr lang="en-US" altLang="ko-KR" sz="1500" dirty="0"/>
              <a:t>            </a:t>
            </a:r>
            <a:r>
              <a:rPr lang="en-US" altLang="ko-KR" sz="1500" dirty="0" err="1"/>
              <a:t>isShot</a:t>
            </a:r>
            <a:r>
              <a:rPr lang="en-US" altLang="ko-KR" sz="1500" dirty="0"/>
              <a:t> = False</a:t>
            </a:r>
          </a:p>
          <a:p>
            <a:r>
              <a:rPr lang="en-US" altLang="ko-KR" sz="1500" dirty="0"/>
              <a:t>###</a:t>
            </a:r>
            <a:r>
              <a:rPr lang="ko-KR" altLang="en-US" sz="1500" dirty="0"/>
              <a:t>생략</a:t>
            </a:r>
            <a:r>
              <a:rPr lang="en-US" altLang="ko-KR" sz="1500" dirty="0"/>
              <a:t>###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670A99-0057-4D0C-8434-90D05253E146}"/>
              </a:ext>
            </a:extLst>
          </p:cNvPr>
          <p:cNvSpPr txBox="1"/>
          <p:nvPr/>
        </p:nvSpPr>
        <p:spPr>
          <a:xfrm>
            <a:off x="6096000" y="238776"/>
            <a:ext cx="55434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/>
              <a:t>게임 효과음 넣기②</a:t>
            </a:r>
          </a:p>
        </p:txBody>
      </p:sp>
    </p:spTree>
    <p:extLst>
      <p:ext uri="{BB962C8B-B14F-4D97-AF65-F5344CB8AC3E}">
        <p14:creationId xmlns:p14="http://schemas.microsoft.com/office/powerpoint/2010/main" val="4218507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3E4077-9BCB-4424-BDF2-004419281795}"/>
              </a:ext>
            </a:extLst>
          </p:cNvPr>
          <p:cNvSpPr txBox="1"/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54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※</a:t>
            </a:r>
            <a:r>
              <a:rPr lang="ko-KR" altLang="en-US" sz="54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추천 도서</a:t>
            </a:r>
            <a:r>
              <a:rPr lang="en-US" altLang="ko-KR" sz="54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※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FC875093-6582-499C-95DC-496EAC40A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394" y="2426818"/>
            <a:ext cx="2938263" cy="3997637"/>
          </a:xfrm>
          <a:prstGeom prst="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3E9F0FC3-EE01-4378-9F1E-4B0F1044F5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906" y="2426818"/>
            <a:ext cx="2958251" cy="3997637"/>
          </a:xfrm>
          <a:prstGeom prst="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3BC717-EDD8-4D04-A50A-6FB270EEC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3343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spcAft>
                <a:spcPts val="600"/>
              </a:spcAft>
            </a:pPr>
            <a:fld id="{0524C055-7752-493D-9F19-E23BBEC8A138}" type="slidenum">
              <a:rPr lang="en-US" altLang="ko-KR">
                <a:solidFill>
                  <a:srgbClr val="898989"/>
                </a:solidFill>
              </a:rPr>
              <a:pPr latinLnBrk="0">
                <a:spcAft>
                  <a:spcPts val="600"/>
                </a:spcAft>
              </a:pPr>
              <a:t>18</a:t>
            </a:fld>
            <a:endParaRPr lang="en-US" altLang="ko-KR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03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11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DD9E7C-6226-4EBE-A322-04491E2D5D01}"/>
              </a:ext>
            </a:extLst>
          </p:cNvPr>
          <p:cNvSpPr txBox="1"/>
          <p:nvPr/>
        </p:nvSpPr>
        <p:spPr>
          <a:xfrm>
            <a:off x="3045368" y="2043663"/>
            <a:ext cx="6139272" cy="12989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6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감사합니다</a:t>
            </a:r>
            <a:r>
              <a:rPr lang="en-US" altLang="ko-KR" sz="6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9D197E-F6ED-40E9-8048-518BEE308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spcAft>
                <a:spcPts val="600"/>
              </a:spcAft>
            </a:pPr>
            <a:fld id="{0524C055-7752-493D-9F19-E23BBEC8A138}" type="slidenum">
              <a:rPr lang="en-US" altLang="ko-KR" sz="1000">
                <a:solidFill>
                  <a:srgbClr val="898989"/>
                </a:solidFill>
              </a:rPr>
              <a:pPr latinLnBrk="0">
                <a:spcAft>
                  <a:spcPts val="600"/>
                </a:spcAft>
              </a:pPr>
              <a:t>19</a:t>
            </a:fld>
            <a:endParaRPr lang="en-US" altLang="ko-KR" sz="1000">
              <a:solidFill>
                <a:srgbClr val="898989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ED5142-1139-40DA-BDC2-2AF4E9F7EA83}"/>
              </a:ext>
            </a:extLst>
          </p:cNvPr>
          <p:cNvSpPr txBox="1"/>
          <p:nvPr/>
        </p:nvSpPr>
        <p:spPr>
          <a:xfrm>
            <a:off x="2580640" y="3342640"/>
            <a:ext cx="68783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>
                <a:solidFill>
                  <a:schemeClr val="bg1"/>
                </a:solidFill>
              </a:rPr>
              <a:t>*</a:t>
            </a:r>
            <a:r>
              <a:rPr lang="ko-KR" altLang="en-US" sz="2500" dirty="0">
                <a:solidFill>
                  <a:schemeClr val="bg1"/>
                </a:solidFill>
              </a:rPr>
              <a:t>개인적으로 질문이 있으면 아래의 계정으로 보내주세요</a:t>
            </a:r>
            <a:r>
              <a:rPr lang="en-US" altLang="ko-KR" sz="2500" dirty="0">
                <a:solidFill>
                  <a:schemeClr val="bg1"/>
                </a:solidFill>
              </a:rPr>
              <a:t>*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		</a:t>
            </a:r>
            <a:r>
              <a:rPr lang="ko-KR" altLang="en-US" sz="2000" dirty="0">
                <a:solidFill>
                  <a:schemeClr val="bg1"/>
                </a:solidFill>
              </a:rPr>
              <a:t>이메일</a:t>
            </a:r>
            <a:r>
              <a:rPr lang="en-US" altLang="ko-KR" sz="2000" dirty="0">
                <a:solidFill>
                  <a:schemeClr val="bg1"/>
                </a:solidFill>
              </a:rPr>
              <a:t>:guhan589@gwnu.ac.kr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		</a:t>
            </a:r>
            <a:r>
              <a:rPr lang="ko-KR" altLang="en-US" sz="2000" dirty="0">
                <a:solidFill>
                  <a:schemeClr val="bg1"/>
                </a:solidFill>
              </a:rPr>
              <a:t>카카오톡</a:t>
            </a:r>
            <a:r>
              <a:rPr lang="en-US" altLang="ko-KR" sz="2000" dirty="0">
                <a:solidFill>
                  <a:schemeClr val="bg1"/>
                </a:solidFill>
              </a:rPr>
              <a:t>: guhan589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10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5B1151-757C-4F76-AF6C-3A21C0F3AFD5}"/>
              </a:ext>
            </a:extLst>
          </p:cNvPr>
          <p:cNvSpPr txBox="1"/>
          <p:nvPr/>
        </p:nvSpPr>
        <p:spPr>
          <a:xfrm>
            <a:off x="257401" y="146507"/>
            <a:ext cx="47140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b="1" u="sng" dirty="0"/>
              <a:t>본론으로 들어가기 전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8418B72-1D47-4ED3-BCFB-3E1AF13B28C2}"/>
              </a:ext>
            </a:extLst>
          </p:cNvPr>
          <p:cNvGrpSpPr/>
          <p:nvPr/>
        </p:nvGrpSpPr>
        <p:grpSpPr>
          <a:xfrm>
            <a:off x="257401" y="1197942"/>
            <a:ext cx="11196730" cy="2138440"/>
            <a:chOff x="310209" y="1173334"/>
            <a:chExt cx="11196730" cy="213844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66686F7F-A755-4D42-BFEF-1402ADE6224A}"/>
                </a:ext>
              </a:extLst>
            </p:cNvPr>
            <p:cNvGrpSpPr/>
            <p:nvPr/>
          </p:nvGrpSpPr>
          <p:grpSpPr>
            <a:xfrm>
              <a:off x="310209" y="1173334"/>
              <a:ext cx="5015883" cy="729787"/>
              <a:chOff x="383220" y="1173334"/>
              <a:chExt cx="5015883" cy="729787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3C1B912-C3D1-4814-99F4-3EEDD2D252A5}"/>
                  </a:ext>
                </a:extLst>
              </p:cNvPr>
              <p:cNvSpPr txBox="1"/>
              <p:nvPr/>
            </p:nvSpPr>
            <p:spPr>
              <a:xfrm>
                <a:off x="383220" y="1173334"/>
                <a:ext cx="4714043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500" b="1" dirty="0"/>
                  <a:t>1. Python</a:t>
                </a:r>
                <a:r>
                  <a:rPr lang="ko-KR" altLang="en-US" sz="2500" b="1" dirty="0"/>
                  <a:t> 프로그램 설치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9A882E3-FE44-4358-AC4A-A88A22E465AC}"/>
                  </a:ext>
                </a:extLst>
              </p:cNvPr>
              <p:cNvSpPr txBox="1"/>
              <p:nvPr/>
            </p:nvSpPr>
            <p:spPr>
              <a:xfrm>
                <a:off x="685061" y="1533789"/>
                <a:ext cx="47140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u="sng" dirty="0"/>
                  <a:t>링크</a:t>
                </a:r>
                <a:r>
                  <a:rPr lang="en-US" altLang="ko-KR" u="sng" dirty="0"/>
                  <a:t>:https://www.python.org/downloads/</a:t>
                </a:r>
                <a:endParaRPr lang="ko-KR" altLang="en-US" u="sng" dirty="0"/>
              </a:p>
            </p:txBody>
          </p:sp>
        </p:grp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F15950CF-C13E-4E36-B7CE-10F59855C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2620" y="1173334"/>
              <a:ext cx="5764319" cy="2138440"/>
            </a:xfrm>
            <a:prstGeom prst="rect">
              <a:avLst/>
            </a:prstGeom>
          </p:spPr>
        </p:pic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535DADF4-FB47-4D02-96F9-2E92196C6C7B}"/>
                </a:ext>
              </a:extLst>
            </p:cNvPr>
            <p:cNvGrpSpPr/>
            <p:nvPr/>
          </p:nvGrpSpPr>
          <p:grpSpPr>
            <a:xfrm>
              <a:off x="2102018" y="1933899"/>
              <a:ext cx="2974760" cy="613991"/>
              <a:chOff x="2175029" y="1933899"/>
              <a:chExt cx="2974760" cy="613991"/>
            </a:xfrm>
          </p:grpSpPr>
          <p:sp>
            <p:nvSpPr>
              <p:cNvPr id="13" name="화살표: 오른쪽 12">
                <a:extLst>
                  <a:ext uri="{FF2B5EF4-FFF2-40B4-BE49-F238E27FC236}">
                    <a16:creationId xmlns:a16="http://schemas.microsoft.com/office/drawing/2014/main" id="{406B7CF2-F6C2-4F88-BB69-DCC47CF0AEE5}"/>
                  </a:ext>
                </a:extLst>
              </p:cNvPr>
              <p:cNvSpPr/>
              <p:nvPr/>
            </p:nvSpPr>
            <p:spPr>
              <a:xfrm>
                <a:off x="2547706" y="2060841"/>
                <a:ext cx="2602083" cy="48704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L 도형 13">
                <a:extLst>
                  <a:ext uri="{FF2B5EF4-FFF2-40B4-BE49-F238E27FC236}">
                    <a16:creationId xmlns:a16="http://schemas.microsoft.com/office/drawing/2014/main" id="{94D8C345-9C95-45DC-B87C-DC9A809E008D}"/>
                  </a:ext>
                </a:extLst>
              </p:cNvPr>
              <p:cNvSpPr/>
              <p:nvPr/>
            </p:nvSpPr>
            <p:spPr>
              <a:xfrm>
                <a:off x="2175029" y="1933899"/>
                <a:ext cx="532660" cy="495275"/>
              </a:xfrm>
              <a:prstGeom prst="corne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C8C840C7-D80B-4ED9-8204-15D5BDCE0359}"/>
              </a:ext>
            </a:extLst>
          </p:cNvPr>
          <p:cNvGrpSpPr/>
          <p:nvPr/>
        </p:nvGrpSpPr>
        <p:grpSpPr>
          <a:xfrm>
            <a:off x="432254" y="3428879"/>
            <a:ext cx="5577396" cy="3282614"/>
            <a:chOff x="450542" y="3364290"/>
            <a:chExt cx="5577396" cy="328261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958C82F-826E-4FD6-99E4-69BEC3EF641C}"/>
                </a:ext>
              </a:extLst>
            </p:cNvPr>
            <p:cNvSpPr txBox="1"/>
            <p:nvPr/>
          </p:nvSpPr>
          <p:spPr>
            <a:xfrm>
              <a:off x="450542" y="3364290"/>
              <a:ext cx="525755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b="1" dirty="0"/>
                <a:t>2. </a:t>
              </a:r>
              <a:r>
                <a:rPr lang="en-US" altLang="ko-KR" sz="2500" b="1" dirty="0" err="1"/>
                <a:t>Pygame</a:t>
              </a:r>
              <a:r>
                <a:rPr lang="ko-KR" altLang="en-US" sz="2500" b="1" dirty="0"/>
                <a:t> 라이브러리 설치 및 확인</a:t>
              </a:r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727EF348-476B-42CF-8402-E5B867D18E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8331" y="4520740"/>
              <a:ext cx="3947502" cy="2126164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69CA93F-6356-4E18-912D-D2096C8FBB8D}"/>
                </a:ext>
              </a:extLst>
            </p:cNvPr>
            <p:cNvSpPr txBox="1"/>
            <p:nvPr/>
          </p:nvSpPr>
          <p:spPr>
            <a:xfrm>
              <a:off x="685061" y="3871258"/>
              <a:ext cx="47273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000" b="1" dirty="0"/>
                <a:t>①</a:t>
              </a: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29D710FE-557E-4783-8B6B-6C58A4778A57}"/>
                </a:ext>
              </a:extLst>
            </p:cNvPr>
            <p:cNvGrpSpPr/>
            <p:nvPr/>
          </p:nvGrpSpPr>
          <p:grpSpPr>
            <a:xfrm>
              <a:off x="1318841" y="3890343"/>
              <a:ext cx="4709097" cy="556845"/>
              <a:chOff x="1318841" y="3890343"/>
              <a:chExt cx="4709097" cy="556845"/>
            </a:xfrm>
          </p:grpSpPr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D8860DC7-1813-49F6-B3FA-72C4AA37BA67}"/>
                  </a:ext>
                </a:extLst>
              </p:cNvPr>
              <p:cNvGrpSpPr/>
              <p:nvPr/>
            </p:nvGrpSpPr>
            <p:grpSpPr>
              <a:xfrm>
                <a:off x="1318841" y="3890343"/>
                <a:ext cx="1388848" cy="556845"/>
                <a:chOff x="1318841" y="3890343"/>
                <a:chExt cx="1388848" cy="556845"/>
              </a:xfrm>
            </p:grpSpPr>
            <p:pic>
              <p:nvPicPr>
                <p:cNvPr id="23" name="그림 22">
                  <a:extLst>
                    <a:ext uri="{FF2B5EF4-FFF2-40B4-BE49-F238E27FC236}">
                      <a16:creationId xmlns:a16="http://schemas.microsoft.com/office/drawing/2014/main" id="{4F0A01E3-B547-43C4-9119-975F0BAAB25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18841" y="3913349"/>
                  <a:ext cx="536591" cy="533839"/>
                </a:xfrm>
                <a:prstGeom prst="rect">
                  <a:avLst/>
                </a:prstGeom>
              </p:spPr>
            </p:pic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8A7E308-71A3-422D-84A7-F89D0A8AA5F5}"/>
                    </a:ext>
                  </a:extLst>
                </p:cNvPr>
                <p:cNvSpPr txBox="1"/>
                <p:nvPr/>
              </p:nvSpPr>
              <p:spPr>
                <a:xfrm>
                  <a:off x="1855432" y="3890343"/>
                  <a:ext cx="852257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3000" b="1" dirty="0"/>
                    <a:t>+ R</a:t>
                  </a:r>
                  <a:endParaRPr lang="ko-KR" altLang="en-US" sz="3000" b="1" dirty="0"/>
                </a:p>
              </p:txBody>
            </p:sp>
          </p:grpSp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A1FD1B05-DD5F-42FB-B1D9-D994F0018E20}"/>
                  </a:ext>
                </a:extLst>
              </p:cNvPr>
              <p:cNvGrpSpPr/>
              <p:nvPr/>
            </p:nvGrpSpPr>
            <p:grpSpPr>
              <a:xfrm>
                <a:off x="2818151" y="3890343"/>
                <a:ext cx="3209787" cy="553998"/>
                <a:chOff x="2818151" y="3890343"/>
                <a:chExt cx="3209787" cy="553998"/>
              </a:xfrm>
            </p:grpSpPr>
            <p:sp>
              <p:nvSpPr>
                <p:cNvPr id="26" name="화살표: 오른쪽 25">
                  <a:extLst>
                    <a:ext uri="{FF2B5EF4-FFF2-40B4-BE49-F238E27FC236}">
                      <a16:creationId xmlns:a16="http://schemas.microsoft.com/office/drawing/2014/main" id="{5091891C-C15C-4F33-92B4-60A7F6600671}"/>
                    </a:ext>
                  </a:extLst>
                </p:cNvPr>
                <p:cNvSpPr/>
                <p:nvPr/>
              </p:nvSpPr>
              <p:spPr>
                <a:xfrm>
                  <a:off x="2818151" y="3980213"/>
                  <a:ext cx="852257" cy="400110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AA32D22-94FD-4635-9616-3B685A877759}"/>
                    </a:ext>
                  </a:extLst>
                </p:cNvPr>
                <p:cNvSpPr txBox="1"/>
                <p:nvPr/>
              </p:nvSpPr>
              <p:spPr>
                <a:xfrm>
                  <a:off x="3780870" y="3890343"/>
                  <a:ext cx="2247068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3000" b="1" dirty="0" err="1"/>
                    <a:t>cmd</a:t>
                  </a:r>
                  <a:r>
                    <a:rPr lang="en-US" altLang="ko-KR" sz="3000" b="1" dirty="0"/>
                    <a:t> </a:t>
                  </a:r>
                  <a:r>
                    <a:rPr lang="ko-KR" altLang="en-US" sz="3000" b="1" dirty="0"/>
                    <a:t>입력</a:t>
                  </a:r>
                </a:p>
              </p:txBody>
            </p:sp>
          </p:grpSp>
        </p:grpSp>
      </p:grpSp>
      <p:pic>
        <p:nvPicPr>
          <p:cNvPr id="32" name="그림 31">
            <a:extLst>
              <a:ext uri="{FF2B5EF4-FFF2-40B4-BE49-F238E27FC236}">
                <a16:creationId xmlns:a16="http://schemas.microsoft.com/office/drawing/2014/main" id="{881DCD8E-DDC0-41EB-8C99-13DB643F6E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3692" y="5913669"/>
            <a:ext cx="3748308" cy="944331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398A42F-6FAD-4DB0-A7D7-F17E0A8AD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C055-7752-493D-9F19-E23BBEC8A13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002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398A42F-6FAD-4DB0-A7D7-F17E0A8AD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C055-7752-493D-9F19-E23BBEC8A138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E2AD5B10-513D-4895-9EC2-2151C187AE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3692" y="5913669"/>
            <a:ext cx="3748308" cy="944331"/>
          </a:xfrm>
          <a:prstGeom prst="rect">
            <a:avLst/>
          </a:prstGeom>
        </p:spPr>
      </p:pic>
      <p:grpSp>
        <p:nvGrpSpPr>
          <p:cNvPr id="35" name="그룹 34">
            <a:extLst>
              <a:ext uri="{FF2B5EF4-FFF2-40B4-BE49-F238E27FC236}">
                <a16:creationId xmlns:a16="http://schemas.microsoft.com/office/drawing/2014/main" id="{878578A6-DC93-4CBA-A36D-FEAF90BD0C0C}"/>
              </a:ext>
            </a:extLst>
          </p:cNvPr>
          <p:cNvGrpSpPr/>
          <p:nvPr/>
        </p:nvGrpSpPr>
        <p:grpSpPr>
          <a:xfrm>
            <a:off x="683804" y="693639"/>
            <a:ext cx="8089956" cy="2043247"/>
            <a:chOff x="461860" y="809048"/>
            <a:chExt cx="8089956" cy="2043247"/>
          </a:xfrm>
        </p:grpSpPr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96BD4961-6DF3-450A-ACC0-9B41598332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2699" b="71776"/>
            <a:stretch/>
          </p:blipFill>
          <p:spPr>
            <a:xfrm>
              <a:off x="698228" y="1491535"/>
              <a:ext cx="5779142" cy="1360760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7CC04D5-1121-4023-896A-A8B89B0BC783}"/>
                </a:ext>
              </a:extLst>
            </p:cNvPr>
            <p:cNvSpPr txBox="1"/>
            <p:nvPr/>
          </p:nvSpPr>
          <p:spPr>
            <a:xfrm>
              <a:off x="461860" y="809048"/>
              <a:ext cx="47273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000" b="1" dirty="0"/>
                <a:t>②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79BDC75-FD2C-43C5-B648-62ACB7CD1AD7}"/>
                </a:ext>
              </a:extLst>
            </p:cNvPr>
            <p:cNvSpPr txBox="1"/>
            <p:nvPr/>
          </p:nvSpPr>
          <p:spPr>
            <a:xfrm>
              <a:off x="976880" y="921210"/>
              <a:ext cx="75749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pip install </a:t>
              </a:r>
              <a:r>
                <a:rPr lang="en-US" altLang="ko-KR" sz="2000" b="1" dirty="0" err="1"/>
                <a:t>pygame</a:t>
              </a:r>
              <a:r>
                <a:rPr lang="ko-KR" altLang="en-US" sz="2000" b="1" dirty="0"/>
                <a:t>입력 후 </a:t>
              </a:r>
              <a:r>
                <a:rPr lang="ko-KR" altLang="en-US" sz="2000" b="1" dirty="0" err="1"/>
                <a:t>엔터</a:t>
              </a:r>
              <a:r>
                <a:rPr lang="en-US" altLang="ko-KR" sz="2000" b="1" dirty="0"/>
                <a:t>(</a:t>
              </a:r>
              <a:r>
                <a:rPr lang="en-US" altLang="ko-KR" sz="2000" b="1" dirty="0" err="1"/>
                <a:t>pygame</a:t>
              </a:r>
              <a:r>
                <a:rPr lang="ko-KR" altLang="en-US" sz="2000" b="1" dirty="0"/>
                <a:t> 라이브러리 설치</a:t>
              </a:r>
              <a:r>
                <a:rPr lang="en-US" altLang="ko-KR" sz="2000" b="1" dirty="0"/>
                <a:t>)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19A0B861-5506-47AC-A30D-22F860D811E4}"/>
              </a:ext>
            </a:extLst>
          </p:cNvPr>
          <p:cNvGrpSpPr/>
          <p:nvPr/>
        </p:nvGrpSpPr>
        <p:grpSpPr>
          <a:xfrm>
            <a:off x="603905" y="3358422"/>
            <a:ext cx="8089956" cy="2687272"/>
            <a:chOff x="525483" y="2852395"/>
            <a:chExt cx="8089956" cy="2687272"/>
          </a:xfrm>
        </p:grpSpPr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C2CCD339-B86D-4EAE-B53F-1C49C5EF52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30384"/>
            <a:stretch/>
          </p:blipFill>
          <p:spPr>
            <a:xfrm>
              <a:off x="790334" y="3688674"/>
              <a:ext cx="7574936" cy="1850993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A01A995-A817-47D6-9AF6-DA9BA3AD7936}"/>
                </a:ext>
              </a:extLst>
            </p:cNvPr>
            <p:cNvSpPr txBox="1"/>
            <p:nvPr/>
          </p:nvSpPr>
          <p:spPr>
            <a:xfrm>
              <a:off x="525483" y="2852395"/>
              <a:ext cx="47273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000" b="1" dirty="0"/>
                <a:t>③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2F09E52-DBC2-4BC7-BC98-B22893143393}"/>
                </a:ext>
              </a:extLst>
            </p:cNvPr>
            <p:cNvSpPr txBox="1"/>
            <p:nvPr/>
          </p:nvSpPr>
          <p:spPr>
            <a:xfrm>
              <a:off x="1040503" y="2964557"/>
              <a:ext cx="75749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err="1"/>
                <a:t>Pygame</a:t>
              </a:r>
              <a:r>
                <a:rPr lang="ko-KR" altLang="en-US" sz="2000" b="1" dirty="0"/>
                <a:t>라이브러리 설치 후 </a:t>
              </a:r>
              <a:r>
                <a:rPr lang="en-US" altLang="ko-KR" sz="2000" b="1" dirty="0"/>
                <a:t>IDLE</a:t>
              </a:r>
              <a:r>
                <a:rPr lang="ko-KR" altLang="en-US" sz="2000" b="1" dirty="0"/>
                <a:t>에 </a:t>
              </a:r>
              <a:r>
                <a:rPr lang="en-US" altLang="ko-KR" sz="2000" b="1" dirty="0"/>
                <a:t>import </a:t>
              </a:r>
              <a:r>
                <a:rPr lang="en-US" altLang="ko-KR" sz="2000" b="1" dirty="0" err="1"/>
                <a:t>pygame</a:t>
              </a:r>
              <a:r>
                <a:rPr lang="en-US" altLang="ko-KR" sz="2000" b="1" dirty="0"/>
                <a:t> </a:t>
              </a:r>
              <a:r>
                <a:rPr lang="ko-KR" altLang="en-US" sz="2000" b="1" dirty="0"/>
                <a:t>입력하여 라이브러리 설치유무 확인 </a:t>
              </a:r>
              <a:endParaRPr lang="en-US" altLang="ko-KR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37447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E376E9BD-1F3D-4E82-B53B-78ECE6FD91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3692" y="5913669"/>
            <a:ext cx="3748308" cy="9443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043B1F7-B32A-4F22-A86B-E7456A9C42BC}"/>
              </a:ext>
            </a:extLst>
          </p:cNvPr>
          <p:cNvSpPr txBox="1"/>
          <p:nvPr/>
        </p:nvSpPr>
        <p:spPr>
          <a:xfrm>
            <a:off x="257907" y="221916"/>
            <a:ext cx="38334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/>
              <a:t>게임 </a:t>
            </a:r>
            <a:r>
              <a:rPr lang="en-US" altLang="ko-KR" sz="3000" b="1" dirty="0"/>
              <a:t>display </a:t>
            </a:r>
            <a:r>
              <a:rPr lang="ko-KR" altLang="en-US" sz="3000" b="1" dirty="0"/>
              <a:t>구성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684E42-D265-4D95-A9B3-90868F6804BF}"/>
              </a:ext>
            </a:extLst>
          </p:cNvPr>
          <p:cNvSpPr txBox="1"/>
          <p:nvPr/>
        </p:nvSpPr>
        <p:spPr>
          <a:xfrm>
            <a:off x="257907" y="675818"/>
            <a:ext cx="5319933" cy="6355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import </a:t>
            </a:r>
            <a:r>
              <a:rPr lang="en-US" altLang="ko-KR" sz="1100" dirty="0" err="1"/>
              <a:t>pygame</a:t>
            </a:r>
            <a:endParaRPr lang="en-US" altLang="ko-KR" sz="1100" dirty="0"/>
          </a:p>
          <a:p>
            <a:r>
              <a:rPr lang="en-US" altLang="ko-KR" sz="1100" dirty="0"/>
              <a:t>import sys</a:t>
            </a:r>
          </a:p>
          <a:p>
            <a:r>
              <a:rPr lang="en-US" altLang="ko-KR" sz="1100" dirty="0"/>
              <a:t>from time import sleep</a:t>
            </a:r>
          </a:p>
          <a:p>
            <a:endParaRPr lang="en-US" altLang="ko-KR" sz="1100" dirty="0"/>
          </a:p>
          <a:p>
            <a:r>
              <a:rPr lang="en-US" altLang="ko-KR" sz="1100" b="1" dirty="0">
                <a:solidFill>
                  <a:srgbClr val="FF0000"/>
                </a:solidFill>
                <a:highlight>
                  <a:srgbClr val="00FFFF"/>
                </a:highlight>
              </a:rPr>
              <a:t>BLACK</a:t>
            </a:r>
            <a:r>
              <a:rPr lang="en-US" altLang="ko-KR" sz="1100" dirty="0"/>
              <a:t> = </a:t>
            </a:r>
            <a:r>
              <a:rPr lang="en-US" altLang="ko-KR" sz="1100" b="1" dirty="0">
                <a:highlight>
                  <a:srgbClr val="00FFFF"/>
                </a:highlight>
              </a:rPr>
              <a:t>(0,0,0)</a:t>
            </a:r>
            <a:r>
              <a:rPr lang="en-US" altLang="ko-KR" sz="1100" dirty="0"/>
              <a:t> </a:t>
            </a:r>
            <a:r>
              <a:rPr lang="en-US" altLang="ko-KR" sz="1100" dirty="0">
                <a:highlight>
                  <a:srgbClr val="FFFF00"/>
                </a:highlight>
              </a:rPr>
              <a:t>#</a:t>
            </a:r>
            <a:r>
              <a:rPr lang="ko-KR" altLang="en-US" sz="1100" dirty="0">
                <a:highlight>
                  <a:srgbClr val="FFFF00"/>
                </a:highlight>
              </a:rPr>
              <a:t>빛의 삼원색 </a:t>
            </a:r>
            <a:r>
              <a:rPr lang="en-US" altLang="ko-KR" sz="1100" dirty="0">
                <a:highlight>
                  <a:srgbClr val="FFFF00"/>
                </a:highlight>
              </a:rPr>
              <a:t>RGB</a:t>
            </a:r>
            <a:r>
              <a:rPr lang="ko-KR" altLang="en-US" sz="1100" dirty="0">
                <a:highlight>
                  <a:srgbClr val="FFFF00"/>
                </a:highlight>
              </a:rPr>
              <a:t>의 값을 설정 왼쪽 부터 </a:t>
            </a:r>
            <a:r>
              <a:rPr lang="en-US" altLang="ko-KR" sz="1100" dirty="0">
                <a:highlight>
                  <a:srgbClr val="FFFF00"/>
                </a:highlight>
              </a:rPr>
              <a:t>Red, Green, Blue</a:t>
            </a:r>
          </a:p>
          <a:p>
            <a:r>
              <a:rPr lang="en-US" altLang="ko-KR" sz="1100" dirty="0"/>
              <a:t>	  </a:t>
            </a:r>
            <a:r>
              <a:rPr lang="en-US" altLang="ko-KR" sz="1100" dirty="0">
                <a:highlight>
                  <a:srgbClr val="FFFF00"/>
                </a:highlight>
              </a:rPr>
              <a:t>#(0,0,0) =&gt; </a:t>
            </a:r>
            <a:r>
              <a:rPr lang="ko-KR" altLang="en-US" sz="1100" dirty="0">
                <a:highlight>
                  <a:srgbClr val="FFFF00"/>
                </a:highlight>
              </a:rPr>
              <a:t>블랙</a:t>
            </a:r>
            <a:endParaRPr lang="en-US" altLang="ko-KR" sz="1100" dirty="0">
              <a:highlight>
                <a:srgbClr val="FFFF00"/>
              </a:highlight>
            </a:endParaRPr>
          </a:p>
          <a:p>
            <a:r>
              <a:rPr lang="en-US" altLang="ko-KR" sz="1100" dirty="0" err="1"/>
              <a:t>padWidth</a:t>
            </a:r>
            <a:r>
              <a:rPr lang="en-US" altLang="ko-KR" sz="1100" dirty="0"/>
              <a:t> = 460 </a:t>
            </a:r>
            <a:r>
              <a:rPr lang="en-US" altLang="ko-KR" sz="1100" dirty="0">
                <a:highlight>
                  <a:srgbClr val="FFFF00"/>
                </a:highlight>
              </a:rPr>
              <a:t>#</a:t>
            </a:r>
            <a:r>
              <a:rPr lang="ko-KR" altLang="en-US" sz="1100" dirty="0">
                <a:highlight>
                  <a:srgbClr val="FFFF00"/>
                </a:highlight>
              </a:rPr>
              <a:t>게임 화면 너비</a:t>
            </a:r>
            <a:endParaRPr lang="en-US" altLang="ko-KR" sz="1100" dirty="0">
              <a:highlight>
                <a:srgbClr val="FFFF00"/>
              </a:highlight>
            </a:endParaRPr>
          </a:p>
          <a:p>
            <a:r>
              <a:rPr lang="en-US" altLang="ko-KR" sz="1100" dirty="0" err="1"/>
              <a:t>padHeight</a:t>
            </a:r>
            <a:r>
              <a:rPr lang="en-US" altLang="ko-KR" sz="1100" dirty="0"/>
              <a:t> = 640 </a:t>
            </a:r>
            <a:r>
              <a:rPr lang="en-US" altLang="ko-KR" sz="1100" dirty="0">
                <a:highlight>
                  <a:srgbClr val="FFFF00"/>
                </a:highlight>
              </a:rPr>
              <a:t>#</a:t>
            </a:r>
            <a:r>
              <a:rPr lang="ko-KR" altLang="en-US" sz="1100" dirty="0">
                <a:highlight>
                  <a:srgbClr val="FFFF00"/>
                </a:highlight>
              </a:rPr>
              <a:t>게임 화면 높이</a:t>
            </a:r>
            <a:endParaRPr lang="en-US" altLang="ko-KR" sz="1100" dirty="0">
              <a:highlight>
                <a:srgbClr val="FFFF00"/>
              </a:highlight>
            </a:endParaRPr>
          </a:p>
          <a:p>
            <a:r>
              <a:rPr lang="en-US" altLang="ko-KR" sz="1100" dirty="0"/>
              <a:t>def </a:t>
            </a:r>
            <a:r>
              <a:rPr lang="en-US" altLang="ko-KR" sz="1100" dirty="0" err="1"/>
              <a:t>initGame</a:t>
            </a:r>
            <a:r>
              <a:rPr lang="en-US" altLang="ko-KR" sz="1100" dirty="0"/>
              <a:t>(): </a:t>
            </a:r>
            <a:r>
              <a:rPr lang="en-US" altLang="ko-KR" sz="1100" dirty="0">
                <a:highlight>
                  <a:srgbClr val="FFFF00"/>
                </a:highlight>
              </a:rPr>
              <a:t>#</a:t>
            </a:r>
            <a:r>
              <a:rPr lang="ko-KR" altLang="en-US" sz="1100" dirty="0">
                <a:highlight>
                  <a:srgbClr val="FFFF00"/>
                </a:highlight>
              </a:rPr>
              <a:t>초기화부분 정의</a:t>
            </a:r>
            <a:r>
              <a:rPr lang="en-US" altLang="ko-KR" sz="1100" dirty="0">
                <a:highlight>
                  <a:srgbClr val="FFFF00"/>
                </a:highlight>
              </a:rPr>
              <a:t>(define)</a:t>
            </a:r>
          </a:p>
          <a:p>
            <a:r>
              <a:rPr lang="en-US" altLang="ko-KR" sz="1100" dirty="0"/>
              <a:t>    global </a:t>
            </a:r>
            <a:r>
              <a:rPr lang="en-US" altLang="ko-KR" sz="1100" dirty="0" err="1"/>
              <a:t>gamePad</a:t>
            </a:r>
            <a:r>
              <a:rPr lang="en-US" altLang="ko-KR" sz="1100" dirty="0"/>
              <a:t>, clock </a:t>
            </a:r>
            <a:r>
              <a:rPr lang="en-US" altLang="ko-KR" sz="1100" dirty="0">
                <a:highlight>
                  <a:srgbClr val="FFFF00"/>
                </a:highlight>
              </a:rPr>
              <a:t># </a:t>
            </a:r>
            <a:r>
              <a:rPr lang="ko-KR" altLang="en-US" sz="1100" dirty="0">
                <a:highlight>
                  <a:srgbClr val="FFFF00"/>
                </a:highlight>
              </a:rPr>
              <a:t>글로벌 변수</a:t>
            </a:r>
            <a:r>
              <a:rPr lang="en-US" altLang="ko-KR" sz="1100" dirty="0">
                <a:highlight>
                  <a:srgbClr val="FFFF00"/>
                </a:highlight>
              </a:rPr>
              <a:t>(</a:t>
            </a:r>
            <a:r>
              <a:rPr lang="ko-KR" altLang="en-US" sz="1100" dirty="0">
                <a:highlight>
                  <a:srgbClr val="FFFF00"/>
                </a:highlight>
              </a:rPr>
              <a:t>게임패드</a:t>
            </a:r>
            <a:r>
              <a:rPr lang="en-US" altLang="ko-KR" sz="1100" dirty="0">
                <a:highlight>
                  <a:srgbClr val="FFFF00"/>
                </a:highlight>
              </a:rPr>
              <a:t>, </a:t>
            </a:r>
            <a:r>
              <a:rPr lang="ko-KR" altLang="en-US" sz="1100" dirty="0">
                <a:highlight>
                  <a:srgbClr val="FFFF00"/>
                </a:highlight>
              </a:rPr>
              <a:t>시간 </a:t>
            </a:r>
            <a:r>
              <a:rPr lang="en-US" altLang="ko-KR" sz="1100" dirty="0">
                <a:highlight>
                  <a:srgbClr val="FFFF00"/>
                </a:highlight>
              </a:rPr>
              <a:t>)(</a:t>
            </a:r>
            <a:r>
              <a:rPr lang="ko-KR" altLang="en-US" sz="1100" dirty="0">
                <a:highlight>
                  <a:srgbClr val="FFFF00"/>
                </a:highlight>
              </a:rPr>
              <a:t>변할 수 있는 수</a:t>
            </a:r>
            <a:r>
              <a:rPr lang="en-US" altLang="ko-KR" sz="1100" dirty="0">
                <a:highlight>
                  <a:srgbClr val="FFFF00"/>
                </a:highlight>
              </a:rPr>
              <a:t>)</a:t>
            </a:r>
            <a:r>
              <a:rPr lang="ko-KR" altLang="en-US" sz="1100" dirty="0">
                <a:highlight>
                  <a:srgbClr val="FFFF00"/>
                </a:highlight>
              </a:rPr>
              <a:t> 선언</a:t>
            </a:r>
            <a:endParaRPr lang="en-US" altLang="ko-KR" sz="1100" dirty="0">
              <a:highlight>
                <a:srgbClr val="FFFF00"/>
              </a:highlight>
            </a:endParaRP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pygame.init</a:t>
            </a:r>
            <a:r>
              <a:rPr lang="en-US" altLang="ko-KR" sz="1100" dirty="0"/>
              <a:t>() </a:t>
            </a:r>
            <a:r>
              <a:rPr lang="en-US" altLang="ko-KR" sz="1100" dirty="0">
                <a:highlight>
                  <a:srgbClr val="FFFF00"/>
                </a:highlight>
              </a:rPr>
              <a:t>#</a:t>
            </a:r>
            <a:r>
              <a:rPr lang="en-US" altLang="ko-KR" sz="1100" dirty="0" err="1">
                <a:highlight>
                  <a:srgbClr val="FFFF00"/>
                </a:highlight>
              </a:rPr>
              <a:t>pygame</a:t>
            </a:r>
            <a:r>
              <a:rPr lang="ko-KR" altLang="en-US" sz="1100" dirty="0">
                <a:highlight>
                  <a:srgbClr val="FFFF00"/>
                </a:highlight>
              </a:rPr>
              <a:t> 라이브러리 초기화</a:t>
            </a:r>
            <a:endParaRPr lang="en-US" altLang="ko-KR" sz="1100" dirty="0">
              <a:highlight>
                <a:srgbClr val="FFFF00"/>
              </a:highlight>
            </a:endParaRP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gamePad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pygame.display.set_mode</a:t>
            </a:r>
            <a:r>
              <a:rPr lang="en-US" altLang="ko-KR" sz="1100" dirty="0"/>
              <a:t>((</a:t>
            </a:r>
            <a:r>
              <a:rPr lang="en-US" altLang="ko-KR" sz="1100" dirty="0" err="1"/>
              <a:t>padWidth,padHeight</a:t>
            </a:r>
            <a:r>
              <a:rPr lang="en-US" altLang="ko-KR" sz="1100" dirty="0"/>
              <a:t>))</a:t>
            </a:r>
          </a:p>
          <a:p>
            <a:r>
              <a:rPr lang="en-US" altLang="ko-KR" sz="1100" dirty="0">
                <a:highlight>
                  <a:srgbClr val="FFFF00"/>
                </a:highlight>
              </a:rPr>
              <a:t>#gamepad </a:t>
            </a:r>
            <a:r>
              <a:rPr lang="ko-KR" altLang="en-US" sz="1100" dirty="0">
                <a:highlight>
                  <a:srgbClr val="FFFF00"/>
                </a:highlight>
              </a:rPr>
              <a:t>변수에 게임 화면 가로 세로 값을 설정</a:t>
            </a:r>
            <a:endParaRPr lang="en-US" altLang="ko-KR" sz="1100" dirty="0">
              <a:highlight>
                <a:srgbClr val="FFFF00"/>
              </a:highlight>
            </a:endParaRP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pygame.display.set_caption</a:t>
            </a:r>
            <a:r>
              <a:rPr lang="en-US" altLang="ko-KR" sz="1100" dirty="0"/>
              <a:t>(</a:t>
            </a:r>
            <a:r>
              <a:rPr lang="en-US" altLang="ko-KR" sz="1100" b="1" dirty="0">
                <a:highlight>
                  <a:srgbClr val="00FFFF"/>
                </a:highlight>
              </a:rPr>
              <a:t>'</a:t>
            </a:r>
            <a:r>
              <a:rPr lang="en-US" altLang="ko-KR" sz="1100" b="1" dirty="0" err="1">
                <a:highlight>
                  <a:srgbClr val="00FFFF"/>
                </a:highlight>
              </a:rPr>
              <a:t>ShootingGame</a:t>
            </a:r>
            <a:r>
              <a:rPr lang="en-US" altLang="ko-KR" sz="1100" b="1" dirty="0">
                <a:highlight>
                  <a:srgbClr val="00FFFF"/>
                </a:highlight>
              </a:rPr>
              <a:t>’</a:t>
            </a:r>
            <a:r>
              <a:rPr lang="en-US" altLang="ko-KR" sz="1100" dirty="0">
                <a:highlight>
                  <a:srgbClr val="00FFFF"/>
                </a:highlight>
              </a:rPr>
              <a:t>)</a:t>
            </a:r>
          </a:p>
          <a:p>
            <a:r>
              <a:rPr lang="en-US" altLang="ko-KR" sz="1100" dirty="0">
                <a:highlight>
                  <a:srgbClr val="FFFF00"/>
                </a:highlight>
              </a:rPr>
              <a:t>#</a:t>
            </a:r>
            <a:r>
              <a:rPr lang="ko-KR" altLang="en-US" sz="1100" dirty="0">
                <a:highlight>
                  <a:srgbClr val="FFFF00"/>
                </a:highlight>
              </a:rPr>
              <a:t>게임 창의 제목을 </a:t>
            </a:r>
            <a:r>
              <a:rPr lang="en-US" altLang="ko-KR" sz="1100" dirty="0" err="1">
                <a:highlight>
                  <a:srgbClr val="FFFF00"/>
                </a:highlight>
              </a:rPr>
              <a:t>ShootingGame</a:t>
            </a:r>
            <a:r>
              <a:rPr lang="ko-KR" altLang="en-US" sz="1100" dirty="0">
                <a:highlight>
                  <a:srgbClr val="FFFF00"/>
                </a:highlight>
              </a:rPr>
              <a:t>으로 설정</a:t>
            </a:r>
            <a:endParaRPr lang="en-US" altLang="ko-KR" sz="1100" dirty="0">
              <a:highlight>
                <a:srgbClr val="FFFF00"/>
              </a:highlight>
            </a:endParaRPr>
          </a:p>
          <a:p>
            <a:r>
              <a:rPr lang="en-US" altLang="ko-KR" sz="1100" dirty="0"/>
              <a:t>    clock = </a:t>
            </a:r>
            <a:r>
              <a:rPr lang="en-US" altLang="ko-KR" sz="1100" dirty="0" err="1"/>
              <a:t>pygame.time.Clock</a:t>
            </a:r>
            <a:r>
              <a:rPr lang="en-US" altLang="ko-KR" sz="1100" dirty="0"/>
              <a:t>()</a:t>
            </a:r>
          </a:p>
          <a:p>
            <a:r>
              <a:rPr lang="en-US" altLang="ko-KR" sz="1100" dirty="0">
                <a:highlight>
                  <a:srgbClr val="FFFF00"/>
                </a:highlight>
              </a:rPr>
              <a:t># </a:t>
            </a:r>
            <a:r>
              <a:rPr lang="en-US" altLang="ko-KR" sz="1100" dirty="0" err="1">
                <a:highlight>
                  <a:srgbClr val="FFFF00"/>
                </a:highlight>
              </a:rPr>
              <a:t>pygame.time.Colock</a:t>
            </a:r>
            <a:r>
              <a:rPr lang="en-US" altLang="ko-KR" sz="1100" dirty="0">
                <a:highlight>
                  <a:srgbClr val="FFFF00"/>
                </a:highlight>
              </a:rPr>
              <a:t>()</a:t>
            </a:r>
            <a:r>
              <a:rPr lang="ko-KR" altLang="en-US" sz="1100" dirty="0">
                <a:highlight>
                  <a:srgbClr val="FFFF00"/>
                </a:highlight>
              </a:rPr>
              <a:t>을 </a:t>
            </a:r>
            <a:r>
              <a:rPr lang="en-US" altLang="ko-KR" sz="1100" dirty="0">
                <a:highlight>
                  <a:srgbClr val="FFFF00"/>
                </a:highlight>
              </a:rPr>
              <a:t>clock</a:t>
            </a:r>
            <a:r>
              <a:rPr lang="ko-KR" altLang="en-US" sz="1100" dirty="0">
                <a:highlight>
                  <a:srgbClr val="FFFF00"/>
                </a:highlight>
              </a:rPr>
              <a:t>변수로 대체</a:t>
            </a:r>
            <a:endParaRPr lang="en-US" altLang="ko-KR" sz="1100" dirty="0">
              <a:highlight>
                <a:srgbClr val="FFFF00"/>
              </a:highlight>
            </a:endParaRPr>
          </a:p>
          <a:p>
            <a:endParaRPr lang="en-US" altLang="ko-KR" sz="1100" dirty="0"/>
          </a:p>
          <a:p>
            <a:r>
              <a:rPr lang="en-US" altLang="ko-KR" sz="1100" dirty="0"/>
              <a:t>def </a:t>
            </a:r>
            <a:r>
              <a:rPr lang="en-US" altLang="ko-KR" sz="1100" dirty="0" err="1"/>
              <a:t>runGame</a:t>
            </a:r>
            <a:r>
              <a:rPr lang="en-US" altLang="ko-KR" sz="1100" dirty="0"/>
              <a:t>():</a:t>
            </a:r>
            <a:r>
              <a:rPr lang="en-US" altLang="ko-KR" sz="1100" dirty="0">
                <a:highlight>
                  <a:srgbClr val="FFFF00"/>
                </a:highlight>
              </a:rPr>
              <a:t>#</a:t>
            </a:r>
            <a:r>
              <a:rPr lang="ko-KR" altLang="en-US" sz="1100" dirty="0" err="1">
                <a:highlight>
                  <a:srgbClr val="FFFF00"/>
                </a:highlight>
              </a:rPr>
              <a:t>구현부</a:t>
            </a:r>
            <a:r>
              <a:rPr lang="ko-KR" altLang="en-US" sz="1100" dirty="0">
                <a:highlight>
                  <a:srgbClr val="FFFF00"/>
                </a:highlight>
              </a:rPr>
              <a:t> 정의</a:t>
            </a:r>
            <a:r>
              <a:rPr lang="en-US" altLang="ko-KR" sz="1100" dirty="0">
                <a:highlight>
                  <a:srgbClr val="FFFF00"/>
                </a:highlight>
              </a:rPr>
              <a:t>(define)</a:t>
            </a:r>
            <a:endParaRPr lang="en-US" altLang="ko-KR" sz="1100" dirty="0"/>
          </a:p>
          <a:p>
            <a:r>
              <a:rPr lang="en-US" altLang="ko-KR" sz="1100" dirty="0"/>
              <a:t>    global </a:t>
            </a:r>
            <a:r>
              <a:rPr lang="en-US" altLang="ko-KR" sz="1100" dirty="0" err="1"/>
              <a:t>gamePad</a:t>
            </a:r>
            <a:r>
              <a:rPr lang="en-US" altLang="ko-KR" sz="1100" dirty="0"/>
              <a:t>, clock</a:t>
            </a:r>
            <a:r>
              <a:rPr lang="en-US" altLang="ko-KR" sz="1100" dirty="0">
                <a:highlight>
                  <a:srgbClr val="FFFF00"/>
                </a:highlight>
              </a:rPr>
              <a:t> # </a:t>
            </a:r>
            <a:r>
              <a:rPr lang="ko-KR" altLang="en-US" sz="1100" dirty="0">
                <a:highlight>
                  <a:srgbClr val="FFFF00"/>
                </a:highlight>
              </a:rPr>
              <a:t>글로벌 변수</a:t>
            </a:r>
            <a:r>
              <a:rPr lang="en-US" altLang="ko-KR" sz="1100" dirty="0">
                <a:highlight>
                  <a:srgbClr val="FFFF00"/>
                </a:highlight>
              </a:rPr>
              <a:t>(</a:t>
            </a:r>
            <a:r>
              <a:rPr lang="ko-KR" altLang="en-US" sz="1100" dirty="0">
                <a:highlight>
                  <a:srgbClr val="FFFF00"/>
                </a:highlight>
              </a:rPr>
              <a:t>게임패드</a:t>
            </a:r>
            <a:r>
              <a:rPr lang="en-US" altLang="ko-KR" sz="1100" dirty="0">
                <a:highlight>
                  <a:srgbClr val="FFFF00"/>
                </a:highlight>
              </a:rPr>
              <a:t>, </a:t>
            </a:r>
            <a:r>
              <a:rPr lang="ko-KR" altLang="en-US" sz="1100" dirty="0">
                <a:highlight>
                  <a:srgbClr val="FFFF00"/>
                </a:highlight>
              </a:rPr>
              <a:t>시간 </a:t>
            </a:r>
            <a:r>
              <a:rPr lang="en-US" altLang="ko-KR" sz="1100" dirty="0">
                <a:highlight>
                  <a:srgbClr val="FFFF00"/>
                </a:highlight>
              </a:rPr>
              <a:t>)(</a:t>
            </a:r>
            <a:r>
              <a:rPr lang="ko-KR" altLang="en-US" sz="1100" dirty="0">
                <a:highlight>
                  <a:srgbClr val="FFFF00"/>
                </a:highlight>
              </a:rPr>
              <a:t>변할 수 있는 수</a:t>
            </a:r>
            <a:r>
              <a:rPr lang="en-US" altLang="ko-KR" sz="1100" dirty="0">
                <a:highlight>
                  <a:srgbClr val="FFFF00"/>
                </a:highlight>
              </a:rPr>
              <a:t>)</a:t>
            </a:r>
            <a:r>
              <a:rPr lang="ko-KR" altLang="en-US" sz="1100" dirty="0">
                <a:highlight>
                  <a:srgbClr val="FFFF00"/>
                </a:highlight>
              </a:rPr>
              <a:t> 선언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onGame</a:t>
            </a:r>
            <a:r>
              <a:rPr lang="en-US" altLang="ko-KR" sz="1100" dirty="0"/>
              <a:t> = True </a:t>
            </a:r>
            <a:r>
              <a:rPr lang="en-US" altLang="ko-KR" sz="1100" dirty="0">
                <a:highlight>
                  <a:srgbClr val="FFFF00"/>
                </a:highlight>
              </a:rPr>
              <a:t>#</a:t>
            </a:r>
            <a:r>
              <a:rPr lang="en-US" altLang="ko-KR" sz="1100" dirty="0" err="1">
                <a:highlight>
                  <a:srgbClr val="FFFF00"/>
                </a:highlight>
              </a:rPr>
              <a:t>onGame</a:t>
            </a:r>
            <a:r>
              <a:rPr lang="en-US" altLang="ko-KR" sz="1100" dirty="0">
                <a:highlight>
                  <a:srgbClr val="FFFF00"/>
                </a:highlight>
              </a:rPr>
              <a:t> </a:t>
            </a:r>
            <a:r>
              <a:rPr lang="ko-KR" altLang="en-US" sz="1100" dirty="0">
                <a:highlight>
                  <a:srgbClr val="FFFF00"/>
                </a:highlight>
              </a:rPr>
              <a:t>변수를 </a:t>
            </a:r>
            <a:r>
              <a:rPr lang="en-US" altLang="ko-KR" sz="1100" dirty="0">
                <a:highlight>
                  <a:srgbClr val="FFFF00"/>
                </a:highlight>
              </a:rPr>
              <a:t>False(</a:t>
            </a:r>
            <a:r>
              <a:rPr lang="ko-KR" altLang="en-US" sz="1100" dirty="0">
                <a:highlight>
                  <a:srgbClr val="FFFF00"/>
                </a:highlight>
              </a:rPr>
              <a:t>거짓</a:t>
            </a:r>
            <a:r>
              <a:rPr lang="en-US" altLang="ko-KR" sz="1100" dirty="0">
                <a:highlight>
                  <a:srgbClr val="FFFF00"/>
                </a:highlight>
              </a:rPr>
              <a:t>)</a:t>
            </a:r>
            <a:r>
              <a:rPr lang="ko-KR" altLang="en-US" sz="1100" dirty="0">
                <a:highlight>
                  <a:srgbClr val="FFFF00"/>
                </a:highlight>
              </a:rPr>
              <a:t>으로 정의</a:t>
            </a:r>
            <a:endParaRPr lang="en-US" altLang="ko-KR" sz="1100" dirty="0">
              <a:highlight>
                <a:srgbClr val="FFFF00"/>
              </a:highlight>
            </a:endParaRPr>
          </a:p>
          <a:p>
            <a:r>
              <a:rPr lang="en-US" altLang="ko-KR" sz="1100" dirty="0"/>
              <a:t>    while </a:t>
            </a:r>
            <a:r>
              <a:rPr lang="en-US" altLang="ko-KR" sz="1100" dirty="0" err="1"/>
              <a:t>onGame</a:t>
            </a:r>
            <a:r>
              <a:rPr lang="en-US" altLang="ko-KR" sz="1100" dirty="0"/>
              <a:t>: </a:t>
            </a:r>
            <a:r>
              <a:rPr lang="en-US" altLang="ko-KR" sz="1100" dirty="0">
                <a:highlight>
                  <a:srgbClr val="FFFF00"/>
                </a:highlight>
              </a:rPr>
              <a:t>#</a:t>
            </a:r>
            <a:r>
              <a:rPr lang="en-US" altLang="ko-KR" sz="1100" dirty="0" err="1">
                <a:highlight>
                  <a:srgbClr val="FFFF00"/>
                </a:highlight>
              </a:rPr>
              <a:t>onGame</a:t>
            </a:r>
            <a:r>
              <a:rPr lang="ko-KR" altLang="en-US" sz="1100" dirty="0">
                <a:highlight>
                  <a:srgbClr val="FFFF00"/>
                </a:highlight>
              </a:rPr>
              <a:t>이</a:t>
            </a:r>
            <a:r>
              <a:rPr lang="en-US" altLang="ko-KR" sz="1100" dirty="0">
                <a:highlight>
                  <a:srgbClr val="FFFF00"/>
                </a:highlight>
              </a:rPr>
              <a:t> True(</a:t>
            </a:r>
            <a:r>
              <a:rPr lang="ko-KR" altLang="en-US" sz="1100" dirty="0">
                <a:highlight>
                  <a:srgbClr val="FFFF00"/>
                </a:highlight>
              </a:rPr>
              <a:t>참</a:t>
            </a:r>
            <a:r>
              <a:rPr lang="en-US" altLang="ko-KR" sz="1100" dirty="0">
                <a:highlight>
                  <a:srgbClr val="FFFF00"/>
                </a:highlight>
              </a:rPr>
              <a:t>)</a:t>
            </a:r>
            <a:r>
              <a:rPr lang="ko-KR" altLang="en-US" sz="1100" dirty="0">
                <a:highlight>
                  <a:srgbClr val="FFFF00"/>
                </a:highlight>
              </a:rPr>
              <a:t>이면 계속 반복</a:t>
            </a:r>
            <a:r>
              <a:rPr lang="en-US" altLang="ko-KR" sz="1100" dirty="0">
                <a:highlight>
                  <a:srgbClr val="FFFF00"/>
                </a:highlight>
              </a:rPr>
              <a:t>(False </a:t>
            </a:r>
            <a:r>
              <a:rPr lang="ko-KR" altLang="en-US" sz="1100" dirty="0">
                <a:highlight>
                  <a:srgbClr val="FFFF00"/>
                </a:highlight>
              </a:rPr>
              <a:t>거짓이면 </a:t>
            </a:r>
            <a:r>
              <a:rPr lang="en-US" altLang="ko-KR" sz="1100" dirty="0">
                <a:highlight>
                  <a:srgbClr val="FFFF00"/>
                </a:highlight>
              </a:rPr>
              <a:t>while </a:t>
            </a:r>
            <a:r>
              <a:rPr lang="ko-KR" altLang="en-US" sz="1100" dirty="0">
                <a:highlight>
                  <a:srgbClr val="FFFF00"/>
                </a:highlight>
              </a:rPr>
              <a:t>반복중지</a:t>
            </a:r>
            <a:r>
              <a:rPr lang="en-US" altLang="ko-KR" sz="1100" dirty="0">
                <a:highlight>
                  <a:srgbClr val="FFFF00"/>
                </a:highlight>
              </a:rPr>
              <a:t>)</a:t>
            </a:r>
            <a:r>
              <a:rPr lang="en-US" altLang="ko-KR" sz="1100" dirty="0"/>
              <a:t>   for event in </a:t>
            </a:r>
            <a:r>
              <a:rPr lang="en-US" altLang="ko-KR" sz="1100" dirty="0" err="1"/>
              <a:t>pygame.event.get</a:t>
            </a:r>
            <a:r>
              <a:rPr lang="en-US" altLang="ko-KR" sz="1100" dirty="0"/>
              <a:t>(): </a:t>
            </a:r>
          </a:p>
          <a:p>
            <a:r>
              <a:rPr lang="en-US" altLang="ko-KR" sz="1100" dirty="0"/>
              <a:t>            if </a:t>
            </a:r>
            <a:r>
              <a:rPr lang="en-US" altLang="ko-KR" sz="1100" dirty="0" err="1"/>
              <a:t>event.type</a:t>
            </a:r>
            <a:r>
              <a:rPr lang="en-US" altLang="ko-KR" sz="1100" dirty="0"/>
              <a:t> in [</a:t>
            </a:r>
            <a:r>
              <a:rPr lang="en-US" altLang="ko-KR" sz="1100" dirty="0" err="1"/>
              <a:t>pygame.QUIT</a:t>
            </a:r>
            <a:r>
              <a:rPr lang="en-US" altLang="ko-KR" sz="1100" dirty="0"/>
              <a:t>]:</a:t>
            </a:r>
            <a:r>
              <a:rPr lang="en-US" altLang="ko-KR" sz="1100" dirty="0">
                <a:highlight>
                  <a:srgbClr val="FFFF00"/>
                </a:highlight>
              </a:rPr>
              <a:t>#</a:t>
            </a:r>
            <a:r>
              <a:rPr lang="en-US" altLang="ko-KR" sz="1100" dirty="0" err="1">
                <a:highlight>
                  <a:srgbClr val="FFFF00"/>
                </a:highlight>
              </a:rPr>
              <a:t>Pygame</a:t>
            </a:r>
            <a:r>
              <a:rPr lang="ko-KR" altLang="en-US" sz="1100" dirty="0">
                <a:highlight>
                  <a:srgbClr val="FFFF00"/>
                </a:highlight>
              </a:rPr>
              <a:t>을 닫거나 </a:t>
            </a:r>
            <a:r>
              <a:rPr lang="ko-KR" altLang="en-US" sz="1100" dirty="0" err="1">
                <a:highlight>
                  <a:srgbClr val="FFFF00"/>
                </a:highlight>
              </a:rPr>
              <a:t>종료시킬경우</a:t>
            </a:r>
            <a:endParaRPr lang="en-US" altLang="ko-KR" sz="1100" dirty="0">
              <a:highlight>
                <a:srgbClr val="FFFF00"/>
              </a:highlight>
            </a:endParaRPr>
          </a:p>
          <a:p>
            <a:r>
              <a:rPr lang="en-US" altLang="ko-KR" sz="1100" dirty="0"/>
              <a:t>                </a:t>
            </a:r>
            <a:r>
              <a:rPr lang="en-US" altLang="ko-KR" sz="1100" dirty="0" err="1"/>
              <a:t>pygame.quit</a:t>
            </a:r>
            <a:r>
              <a:rPr lang="en-US" altLang="ko-KR" sz="1100" dirty="0"/>
              <a:t>()</a:t>
            </a:r>
          </a:p>
          <a:p>
            <a:r>
              <a:rPr lang="en-US" altLang="ko-KR" sz="1100" dirty="0"/>
              <a:t>                </a:t>
            </a:r>
            <a:r>
              <a:rPr lang="en-US" altLang="ko-KR" sz="1100" dirty="0" err="1"/>
              <a:t>sys.exit</a:t>
            </a:r>
            <a:r>
              <a:rPr lang="en-US" altLang="ko-KR" sz="1100" dirty="0"/>
              <a:t>()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gamePad.fill</a:t>
            </a:r>
            <a:r>
              <a:rPr lang="en-US" altLang="ko-KR" sz="1100" dirty="0"/>
              <a:t>(</a:t>
            </a:r>
            <a:r>
              <a:rPr lang="en-US" altLang="ko-KR" sz="1100" b="1" dirty="0">
                <a:solidFill>
                  <a:srgbClr val="FF0000"/>
                </a:solidFill>
                <a:highlight>
                  <a:srgbClr val="00FFFF"/>
                </a:highlight>
              </a:rPr>
              <a:t>BLACK</a:t>
            </a:r>
            <a:r>
              <a:rPr lang="en-US" altLang="ko-KR" sz="1100" dirty="0">
                <a:highlight>
                  <a:srgbClr val="FFFF00"/>
                </a:highlight>
              </a:rPr>
              <a:t>)#</a:t>
            </a:r>
            <a:r>
              <a:rPr lang="ko-KR" altLang="en-US" sz="1100" dirty="0">
                <a:highlight>
                  <a:srgbClr val="FFFF00"/>
                </a:highlight>
              </a:rPr>
              <a:t>게임 화면색을 앞서 정의한 </a:t>
            </a:r>
            <a:r>
              <a:rPr lang="en-US" altLang="ko-KR" sz="1100" dirty="0">
                <a:highlight>
                  <a:srgbClr val="FFFF00"/>
                </a:highlight>
              </a:rPr>
              <a:t>BLACK</a:t>
            </a:r>
            <a:r>
              <a:rPr lang="ko-KR" altLang="en-US" sz="1100" dirty="0">
                <a:highlight>
                  <a:srgbClr val="FFFF00"/>
                </a:highlight>
              </a:rPr>
              <a:t>으로 설정</a:t>
            </a:r>
            <a:endParaRPr lang="en-US" altLang="ko-KR" sz="1100" dirty="0">
              <a:highlight>
                <a:srgbClr val="FFFF00"/>
              </a:highlight>
            </a:endParaRPr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pygame.display.update</a:t>
            </a:r>
            <a:r>
              <a:rPr lang="en-US" altLang="ko-KR" sz="1100" dirty="0">
                <a:highlight>
                  <a:srgbClr val="FFFF00"/>
                </a:highlight>
              </a:rPr>
              <a:t>()#</a:t>
            </a:r>
            <a:r>
              <a:rPr lang="ko-KR" altLang="en-US" sz="1100" dirty="0">
                <a:highlight>
                  <a:srgbClr val="FFFF00"/>
                </a:highlight>
              </a:rPr>
              <a:t>게임 화면을 재 업데이트</a:t>
            </a:r>
            <a:endParaRPr lang="en-US" altLang="ko-KR" sz="1100" dirty="0">
              <a:highlight>
                <a:srgbClr val="FFFF00"/>
              </a:highlight>
            </a:endParaRPr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clock.tick</a:t>
            </a:r>
            <a:r>
              <a:rPr lang="en-US" altLang="ko-KR" sz="1100" dirty="0"/>
              <a:t>(</a:t>
            </a:r>
            <a:r>
              <a:rPr lang="en-US" altLang="ko-KR" sz="1100" b="1" dirty="0">
                <a:highlight>
                  <a:srgbClr val="00FFFF"/>
                </a:highlight>
              </a:rPr>
              <a:t>60</a:t>
            </a:r>
            <a:r>
              <a:rPr lang="en-US" altLang="ko-KR" sz="1100" dirty="0">
                <a:highlight>
                  <a:srgbClr val="FFFF00"/>
                </a:highlight>
              </a:rPr>
              <a:t>)#</a:t>
            </a:r>
            <a:r>
              <a:rPr lang="ko-KR" altLang="en-US" sz="1100" dirty="0">
                <a:highlight>
                  <a:srgbClr val="FFFF00"/>
                </a:highlight>
              </a:rPr>
              <a:t>초당 </a:t>
            </a:r>
            <a:r>
              <a:rPr lang="ko-KR" altLang="en-US" sz="1100" dirty="0" err="1">
                <a:highlight>
                  <a:srgbClr val="FFFF00"/>
                </a:highlight>
              </a:rPr>
              <a:t>프레임수를</a:t>
            </a:r>
            <a:r>
              <a:rPr lang="ko-KR" altLang="en-US" sz="1100" dirty="0">
                <a:highlight>
                  <a:srgbClr val="FFFF00"/>
                </a:highlight>
              </a:rPr>
              <a:t> </a:t>
            </a:r>
            <a:r>
              <a:rPr lang="en-US" altLang="ko-KR" sz="1100" dirty="0">
                <a:highlight>
                  <a:srgbClr val="FFFF00"/>
                </a:highlight>
              </a:rPr>
              <a:t>60</a:t>
            </a:r>
            <a:r>
              <a:rPr lang="ko-KR" altLang="en-US" sz="1100" dirty="0">
                <a:highlight>
                  <a:srgbClr val="FFFF00"/>
                </a:highlight>
              </a:rPr>
              <a:t>으로 설정</a:t>
            </a:r>
            <a:endParaRPr lang="en-US" altLang="ko-KR" sz="1100" dirty="0">
              <a:highlight>
                <a:srgbClr val="FFFF00"/>
              </a:highlight>
            </a:endParaRPr>
          </a:p>
          <a:p>
            <a:endParaRPr lang="en-US" altLang="ko-KR" sz="1100" dirty="0"/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pygame.quit</a:t>
            </a:r>
            <a:r>
              <a:rPr lang="en-US" altLang="ko-KR" sz="1100" dirty="0"/>
              <a:t>()</a:t>
            </a:r>
          </a:p>
          <a:p>
            <a:r>
              <a:rPr lang="ko-KR" altLang="en-US" sz="1100" dirty="0" err="1"/>
              <a:t>ㅋ</a:t>
            </a:r>
            <a:endParaRPr lang="en-US" altLang="ko-KR" sz="1100" dirty="0"/>
          </a:p>
          <a:p>
            <a:r>
              <a:rPr lang="en-US" altLang="ko-KR" sz="1100" dirty="0" err="1"/>
              <a:t>initGame</a:t>
            </a:r>
            <a:r>
              <a:rPr lang="en-US" altLang="ko-KR" sz="1100" dirty="0"/>
              <a:t>()</a:t>
            </a:r>
            <a:r>
              <a:rPr lang="en-US" altLang="ko-KR" sz="1100" dirty="0">
                <a:highlight>
                  <a:srgbClr val="FFFF00"/>
                </a:highlight>
              </a:rPr>
              <a:t>#</a:t>
            </a:r>
            <a:r>
              <a:rPr lang="en-US" altLang="ko-KR" sz="1100" dirty="0" err="1">
                <a:highlight>
                  <a:srgbClr val="FFFF00"/>
                </a:highlight>
              </a:rPr>
              <a:t>initGame</a:t>
            </a:r>
            <a:r>
              <a:rPr lang="en-US" altLang="ko-KR" sz="1100" dirty="0">
                <a:highlight>
                  <a:srgbClr val="FFFF00"/>
                </a:highlight>
              </a:rPr>
              <a:t> </a:t>
            </a:r>
            <a:r>
              <a:rPr lang="ko-KR" altLang="en-US" sz="1100" dirty="0">
                <a:highlight>
                  <a:srgbClr val="FFFF00"/>
                </a:highlight>
              </a:rPr>
              <a:t>함수실행</a:t>
            </a:r>
            <a:endParaRPr lang="en-US" altLang="ko-KR" sz="1100" dirty="0">
              <a:highlight>
                <a:srgbClr val="FFFF00"/>
              </a:highlight>
            </a:endParaRPr>
          </a:p>
          <a:p>
            <a:r>
              <a:rPr lang="en-US" altLang="ko-KR" sz="1100" dirty="0" err="1"/>
              <a:t>runGame</a:t>
            </a:r>
            <a:r>
              <a:rPr lang="en-US" altLang="ko-KR" sz="1100" dirty="0"/>
              <a:t>()</a:t>
            </a:r>
            <a:r>
              <a:rPr lang="en-US" altLang="ko-KR" sz="1100" dirty="0">
                <a:highlight>
                  <a:srgbClr val="FFFF00"/>
                </a:highlight>
              </a:rPr>
              <a:t>#</a:t>
            </a:r>
            <a:r>
              <a:rPr lang="en-US" altLang="ko-KR" sz="1100" dirty="0" err="1">
                <a:highlight>
                  <a:srgbClr val="FFFF00"/>
                </a:highlight>
              </a:rPr>
              <a:t>runGame</a:t>
            </a:r>
            <a:r>
              <a:rPr lang="en-US" altLang="ko-KR" sz="1100" dirty="0">
                <a:highlight>
                  <a:srgbClr val="FFFF00"/>
                </a:highlight>
              </a:rPr>
              <a:t> </a:t>
            </a:r>
            <a:r>
              <a:rPr lang="ko-KR" altLang="en-US" sz="1100" dirty="0">
                <a:highlight>
                  <a:srgbClr val="FFFF00"/>
                </a:highlight>
              </a:rPr>
              <a:t>함수실행</a:t>
            </a:r>
            <a:endParaRPr lang="en-US" altLang="ko-KR" sz="1100" dirty="0">
              <a:highlight>
                <a:srgbClr val="FFFF00"/>
              </a:highlight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C81B196-0AB8-4291-A328-21D01D4113F4}"/>
              </a:ext>
            </a:extLst>
          </p:cNvPr>
          <p:cNvGrpSpPr/>
          <p:nvPr/>
        </p:nvGrpSpPr>
        <p:grpSpPr>
          <a:xfrm>
            <a:off x="5811965" y="2649700"/>
            <a:ext cx="2139696" cy="964472"/>
            <a:chOff x="4608576" y="2565112"/>
            <a:chExt cx="2139696" cy="964472"/>
          </a:xfrm>
        </p:grpSpPr>
        <p:sp>
          <p:nvSpPr>
            <p:cNvPr id="7" name="화살표: 오른쪽 6">
              <a:extLst>
                <a:ext uri="{FF2B5EF4-FFF2-40B4-BE49-F238E27FC236}">
                  <a16:creationId xmlns:a16="http://schemas.microsoft.com/office/drawing/2014/main" id="{B5F345FC-F2CC-44D2-805F-57A80FCDF585}"/>
                </a:ext>
              </a:extLst>
            </p:cNvPr>
            <p:cNvSpPr/>
            <p:nvPr/>
          </p:nvSpPr>
          <p:spPr>
            <a:xfrm>
              <a:off x="4608576" y="3031236"/>
              <a:ext cx="2139696" cy="498348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3331DFA-7453-4C3C-A03A-040275402263}"/>
                </a:ext>
              </a:extLst>
            </p:cNvPr>
            <p:cNvSpPr txBox="1"/>
            <p:nvPr/>
          </p:nvSpPr>
          <p:spPr>
            <a:xfrm>
              <a:off x="4669902" y="2565112"/>
              <a:ext cx="19385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u="sng" dirty="0"/>
                <a:t>F5 </a:t>
              </a:r>
              <a:endParaRPr lang="ko-KR" altLang="en-US" sz="3200" b="1" u="sng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93CDB73-2343-4A2C-BFB2-3F7E64395D30}"/>
              </a:ext>
            </a:extLst>
          </p:cNvPr>
          <p:cNvGrpSpPr/>
          <p:nvPr/>
        </p:nvGrpSpPr>
        <p:grpSpPr>
          <a:xfrm>
            <a:off x="8185786" y="775914"/>
            <a:ext cx="3146680" cy="5137755"/>
            <a:chOff x="8185786" y="775914"/>
            <a:chExt cx="3146680" cy="5137755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C3FA6A5-7FE4-4059-9B76-F9018B9AE8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5786" y="1314676"/>
              <a:ext cx="3146680" cy="4598993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62A952F-918C-46C6-BC8D-E569DCC83459}"/>
                </a:ext>
              </a:extLst>
            </p:cNvPr>
            <p:cNvSpPr txBox="1"/>
            <p:nvPr/>
          </p:nvSpPr>
          <p:spPr>
            <a:xfrm>
              <a:off x="8862259" y="775914"/>
              <a:ext cx="17937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u="sng" dirty="0"/>
                <a:t>실행화면</a:t>
              </a:r>
            </a:p>
          </p:txBody>
        </p:sp>
      </p:grpSp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id="{37ADA31F-8BD0-4B71-9313-FD8426A48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C055-7752-493D-9F19-E23BBEC8A13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18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6B0FE8-33B0-4801-B998-90EE12E84C0A}"/>
              </a:ext>
            </a:extLst>
          </p:cNvPr>
          <p:cNvSpPr txBox="1"/>
          <p:nvPr/>
        </p:nvSpPr>
        <p:spPr>
          <a:xfrm>
            <a:off x="257907" y="221916"/>
            <a:ext cx="38334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/>
              <a:t>배경그림 넣기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B76EAC-3A2E-4FD9-BA31-AE827D389F78}"/>
              </a:ext>
            </a:extLst>
          </p:cNvPr>
          <p:cNvSpPr txBox="1"/>
          <p:nvPr/>
        </p:nvSpPr>
        <p:spPr>
          <a:xfrm>
            <a:off x="314757" y="843677"/>
            <a:ext cx="5319933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###</a:t>
            </a:r>
            <a:r>
              <a:rPr lang="ko-KR" altLang="en-US" sz="1100" dirty="0"/>
              <a:t>생략</a:t>
            </a:r>
            <a:r>
              <a:rPr lang="en-US" altLang="ko-KR" sz="1100" dirty="0"/>
              <a:t>###</a:t>
            </a:r>
          </a:p>
          <a:p>
            <a:r>
              <a:rPr lang="en-US" altLang="ko-KR" sz="1100" dirty="0" err="1"/>
              <a:t>padWidth</a:t>
            </a:r>
            <a:r>
              <a:rPr lang="en-US" altLang="ko-KR" sz="1100" dirty="0"/>
              <a:t> = 460</a:t>
            </a:r>
          </a:p>
          <a:p>
            <a:r>
              <a:rPr lang="en-US" altLang="ko-KR" sz="1100" dirty="0" err="1"/>
              <a:t>padHeight</a:t>
            </a:r>
            <a:r>
              <a:rPr lang="en-US" altLang="ko-KR" sz="1100" dirty="0"/>
              <a:t> = 640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def </a:t>
            </a:r>
            <a:r>
              <a:rPr lang="en-US" altLang="ko-KR" sz="1100" dirty="0" err="1">
                <a:solidFill>
                  <a:srgbClr val="FF0000"/>
                </a:solidFill>
              </a:rPr>
              <a:t>drawObject</a:t>
            </a:r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en-US" altLang="ko-KR" sz="1100" dirty="0" err="1">
                <a:solidFill>
                  <a:srgbClr val="FF0000"/>
                </a:solidFill>
              </a:rPr>
              <a:t>obj,x,y</a:t>
            </a:r>
            <a:r>
              <a:rPr lang="en-US" altLang="ko-KR" sz="1100" dirty="0">
                <a:solidFill>
                  <a:srgbClr val="FF0000"/>
                </a:solidFill>
              </a:rPr>
              <a:t>):</a:t>
            </a:r>
            <a:r>
              <a:rPr lang="en-US" altLang="ko-KR" sz="1100" dirty="0">
                <a:highlight>
                  <a:srgbClr val="FFFF00"/>
                </a:highlight>
              </a:rPr>
              <a:t># </a:t>
            </a:r>
            <a:r>
              <a:rPr lang="ko-KR" altLang="en-US" sz="1100" dirty="0">
                <a:highlight>
                  <a:srgbClr val="FFFF00"/>
                </a:highlight>
              </a:rPr>
              <a:t>게임화면에 배경그림을 </a:t>
            </a:r>
            <a:r>
              <a:rPr lang="ko-KR" altLang="en-US" sz="1100" dirty="0" err="1">
                <a:highlight>
                  <a:srgbClr val="FFFF00"/>
                </a:highlight>
              </a:rPr>
              <a:t>넣기위해</a:t>
            </a:r>
            <a:r>
              <a:rPr lang="ko-KR" altLang="en-US" sz="1100" dirty="0">
                <a:highlight>
                  <a:srgbClr val="FFFF00"/>
                </a:highlight>
              </a:rPr>
              <a:t> 함수 정의</a:t>
            </a:r>
            <a:endParaRPr lang="en-US" altLang="ko-KR" sz="11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lang="en-US" altLang="ko-KR" sz="1100" dirty="0">
                <a:solidFill>
                  <a:srgbClr val="FF0000"/>
                </a:solidFill>
              </a:rPr>
              <a:t>    global </a:t>
            </a:r>
            <a:r>
              <a:rPr lang="en-US" altLang="ko-KR" sz="1100" dirty="0" err="1">
                <a:solidFill>
                  <a:srgbClr val="FF0000"/>
                </a:solidFill>
              </a:rPr>
              <a:t>gamePad</a:t>
            </a:r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>
                <a:solidFill>
                  <a:srgbClr val="FF0000"/>
                </a:solidFill>
              </a:rPr>
              <a:t>    </a:t>
            </a:r>
            <a:r>
              <a:rPr lang="en-US" altLang="ko-KR" sz="1100" dirty="0" err="1">
                <a:solidFill>
                  <a:srgbClr val="FF0000"/>
                </a:solidFill>
              </a:rPr>
              <a:t>gamePad.blit</a:t>
            </a:r>
            <a:r>
              <a:rPr lang="en-US" altLang="ko-KR" sz="1100" dirty="0">
                <a:solidFill>
                  <a:srgbClr val="FF0000"/>
                </a:solidFill>
              </a:rPr>
              <a:t>(obj,(</a:t>
            </a:r>
            <a:r>
              <a:rPr lang="en-US" altLang="ko-KR" sz="1100" dirty="0" err="1">
                <a:solidFill>
                  <a:srgbClr val="FF0000"/>
                </a:solidFill>
              </a:rPr>
              <a:t>x,y</a:t>
            </a:r>
            <a:r>
              <a:rPr lang="en-US" altLang="ko-KR" sz="1100" dirty="0">
                <a:solidFill>
                  <a:srgbClr val="FF0000"/>
                </a:solidFill>
              </a:rPr>
              <a:t>))</a:t>
            </a:r>
          </a:p>
          <a:p>
            <a:r>
              <a:rPr lang="en-US" altLang="ko-KR" sz="1100" dirty="0"/>
              <a:t>def </a:t>
            </a:r>
            <a:r>
              <a:rPr lang="en-US" altLang="ko-KR" sz="1100" dirty="0" err="1"/>
              <a:t>initGame</a:t>
            </a:r>
            <a:r>
              <a:rPr lang="en-US" altLang="ko-KR" sz="1100" dirty="0"/>
              <a:t>():</a:t>
            </a:r>
          </a:p>
          <a:p>
            <a:r>
              <a:rPr lang="en-US" altLang="ko-KR" sz="1100" dirty="0"/>
              <a:t>    global </a:t>
            </a:r>
            <a:r>
              <a:rPr lang="en-US" altLang="ko-KR" sz="1100" dirty="0" err="1"/>
              <a:t>gamePad</a:t>
            </a:r>
            <a:r>
              <a:rPr lang="en-US" altLang="ko-KR" sz="1100" dirty="0"/>
              <a:t>, clock, </a:t>
            </a:r>
            <a:r>
              <a:rPr lang="en-US" altLang="ko-KR" sz="1100" dirty="0">
                <a:solidFill>
                  <a:srgbClr val="FF0000"/>
                </a:solidFill>
              </a:rPr>
              <a:t>background</a:t>
            </a:r>
            <a:r>
              <a:rPr lang="en-US" altLang="ko-KR" sz="1100" dirty="0">
                <a:highlight>
                  <a:srgbClr val="FFFF00"/>
                </a:highlight>
              </a:rPr>
              <a:t># background</a:t>
            </a:r>
            <a:r>
              <a:rPr lang="ko-KR" altLang="en-US" sz="1100" dirty="0">
                <a:highlight>
                  <a:srgbClr val="FFFF00"/>
                </a:highlight>
              </a:rPr>
              <a:t>변수 선언</a:t>
            </a:r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pygame.init</a:t>
            </a:r>
            <a:r>
              <a:rPr lang="en-US" altLang="ko-KR" sz="1100" dirty="0"/>
              <a:t>()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gamePad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pygame.display.set_mode</a:t>
            </a:r>
            <a:r>
              <a:rPr lang="en-US" altLang="ko-KR" sz="1100" dirty="0"/>
              <a:t>((</a:t>
            </a:r>
            <a:r>
              <a:rPr lang="en-US" altLang="ko-KR" sz="1100" dirty="0" err="1"/>
              <a:t>padWidth,padHeight</a:t>
            </a:r>
            <a:r>
              <a:rPr lang="en-US" altLang="ko-KR" sz="1100" dirty="0"/>
              <a:t>))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pygame.display.set_caption</a:t>
            </a:r>
            <a:r>
              <a:rPr lang="en-US" altLang="ko-KR" sz="1100" dirty="0"/>
              <a:t>(</a:t>
            </a:r>
            <a:r>
              <a:rPr lang="en-US" altLang="ko-KR" sz="1100" b="1" dirty="0">
                <a:highlight>
                  <a:srgbClr val="00FFFF"/>
                </a:highlight>
              </a:rPr>
              <a:t>'</a:t>
            </a:r>
            <a:r>
              <a:rPr lang="en-US" altLang="ko-KR" sz="1100" b="1" dirty="0" err="1">
                <a:highlight>
                  <a:srgbClr val="00FFFF"/>
                </a:highlight>
              </a:rPr>
              <a:t>ShootingGame</a:t>
            </a:r>
            <a:r>
              <a:rPr lang="en-US" altLang="ko-KR" sz="1100" dirty="0"/>
              <a:t>')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>
                <a:solidFill>
                  <a:srgbClr val="FF0000"/>
                </a:solidFill>
              </a:rPr>
              <a:t>background = </a:t>
            </a:r>
            <a:r>
              <a:rPr lang="en-US" altLang="ko-KR" sz="1100" dirty="0" err="1">
                <a:solidFill>
                  <a:srgbClr val="FF0000"/>
                </a:solidFill>
              </a:rPr>
              <a:t>pygame.image.load</a:t>
            </a:r>
            <a:r>
              <a:rPr lang="en-US" altLang="ko-KR" sz="1100" dirty="0">
                <a:solidFill>
                  <a:srgbClr val="FF0000"/>
                </a:solidFill>
              </a:rPr>
              <a:t>('background.png’)</a:t>
            </a:r>
          </a:p>
          <a:p>
            <a:r>
              <a:rPr lang="en-US" altLang="ko-KR" sz="1100" dirty="0">
                <a:highlight>
                  <a:srgbClr val="FFFF00"/>
                </a:highlight>
              </a:rPr>
              <a:t>#</a:t>
            </a:r>
            <a:r>
              <a:rPr lang="ko-KR" altLang="en-US" sz="1100" dirty="0">
                <a:highlight>
                  <a:srgbClr val="FFFF00"/>
                </a:highlight>
              </a:rPr>
              <a:t>폴더에 있는 </a:t>
            </a:r>
            <a:r>
              <a:rPr lang="en-US" altLang="ko-KR" sz="1100" dirty="0">
                <a:highlight>
                  <a:srgbClr val="FFFF00"/>
                </a:highlight>
              </a:rPr>
              <a:t>background</a:t>
            </a:r>
            <a:r>
              <a:rPr lang="ko-KR" altLang="en-US" sz="1100" dirty="0">
                <a:highlight>
                  <a:srgbClr val="FFFF00"/>
                </a:highlight>
              </a:rPr>
              <a:t>이름을 </a:t>
            </a:r>
            <a:r>
              <a:rPr lang="ko-KR" altLang="en-US" sz="1100" dirty="0" err="1">
                <a:highlight>
                  <a:srgbClr val="FFFF00"/>
                </a:highlight>
              </a:rPr>
              <a:t>가진그림파일을</a:t>
            </a:r>
            <a:r>
              <a:rPr lang="ko-KR" altLang="en-US" sz="1100" dirty="0">
                <a:highlight>
                  <a:srgbClr val="FFFF00"/>
                </a:highlight>
              </a:rPr>
              <a:t> 불러와 </a:t>
            </a:r>
            <a:r>
              <a:rPr lang="en-US" altLang="ko-KR" sz="1100" dirty="0">
                <a:highlight>
                  <a:srgbClr val="FFFF00"/>
                </a:highlight>
              </a:rPr>
              <a:t>background</a:t>
            </a:r>
            <a:r>
              <a:rPr lang="ko-KR" altLang="en-US" sz="1100" dirty="0">
                <a:highlight>
                  <a:srgbClr val="FFFF00"/>
                </a:highlight>
              </a:rPr>
              <a:t>변수에 저장</a:t>
            </a:r>
            <a:endParaRPr lang="en-US" altLang="ko-KR" sz="1100" dirty="0">
              <a:highlight>
                <a:srgbClr val="FFFF00"/>
              </a:highlight>
            </a:endParaRPr>
          </a:p>
          <a:p>
            <a:r>
              <a:rPr lang="en-US" altLang="ko-KR" sz="1100" dirty="0"/>
              <a:t>    clock = </a:t>
            </a:r>
            <a:r>
              <a:rPr lang="en-US" altLang="ko-KR" sz="1100" dirty="0" err="1"/>
              <a:t>pygame.time.Clock</a:t>
            </a:r>
            <a:r>
              <a:rPr lang="en-US" altLang="ko-KR" sz="1100" dirty="0"/>
              <a:t>()</a:t>
            </a:r>
          </a:p>
          <a:p>
            <a:endParaRPr lang="en-US" altLang="ko-KR" sz="1100" dirty="0"/>
          </a:p>
          <a:p>
            <a:r>
              <a:rPr lang="en-US" altLang="ko-KR" sz="1100" dirty="0"/>
              <a:t>def </a:t>
            </a:r>
            <a:r>
              <a:rPr lang="en-US" altLang="ko-KR" sz="1100" dirty="0" err="1"/>
              <a:t>runGame</a:t>
            </a:r>
            <a:r>
              <a:rPr lang="en-US" altLang="ko-KR" sz="1100" dirty="0"/>
              <a:t>():</a:t>
            </a:r>
          </a:p>
          <a:p>
            <a:r>
              <a:rPr lang="en-US" altLang="ko-KR" sz="1100" dirty="0"/>
              <a:t>    global clock, </a:t>
            </a:r>
            <a:r>
              <a:rPr lang="en-US" altLang="ko-KR" sz="1100" dirty="0">
                <a:solidFill>
                  <a:srgbClr val="FF0000"/>
                </a:solidFill>
              </a:rPr>
              <a:t>background</a:t>
            </a:r>
            <a:r>
              <a:rPr lang="en-US" altLang="ko-KR" sz="1100" dirty="0">
                <a:highlight>
                  <a:srgbClr val="FFFF00"/>
                </a:highlight>
              </a:rPr>
              <a:t># background</a:t>
            </a:r>
            <a:r>
              <a:rPr lang="ko-KR" altLang="en-US" sz="1100" dirty="0">
                <a:highlight>
                  <a:srgbClr val="FFFF00"/>
                </a:highlight>
              </a:rPr>
              <a:t>변수 선언</a:t>
            </a:r>
            <a:endParaRPr lang="en-US" altLang="ko-KR" sz="1100" dirty="0">
              <a:solidFill>
                <a:srgbClr val="FF0000"/>
              </a:solidFill>
            </a:endParaRPr>
          </a:p>
          <a:p>
            <a:endParaRPr lang="en-US" altLang="ko-KR" sz="1100" dirty="0"/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onGame</a:t>
            </a:r>
            <a:r>
              <a:rPr lang="en-US" altLang="ko-KR" sz="1100" dirty="0"/>
              <a:t> = False</a:t>
            </a:r>
          </a:p>
          <a:p>
            <a:r>
              <a:rPr lang="en-US" altLang="ko-KR" sz="1100" dirty="0"/>
              <a:t>    while not </a:t>
            </a:r>
            <a:r>
              <a:rPr lang="en-US" altLang="ko-KR" sz="1100" dirty="0" err="1"/>
              <a:t>onGame</a:t>
            </a:r>
            <a:r>
              <a:rPr lang="en-US" altLang="ko-KR" sz="1100" dirty="0"/>
              <a:t>:</a:t>
            </a:r>
          </a:p>
          <a:p>
            <a:r>
              <a:rPr lang="en-US" altLang="ko-KR" sz="1100" dirty="0"/>
              <a:t>        for event in </a:t>
            </a:r>
            <a:r>
              <a:rPr lang="en-US" altLang="ko-KR" sz="1100" dirty="0" err="1"/>
              <a:t>pygame.event.get</a:t>
            </a:r>
            <a:r>
              <a:rPr lang="en-US" altLang="ko-KR" sz="1100" dirty="0"/>
              <a:t>():</a:t>
            </a:r>
          </a:p>
          <a:p>
            <a:r>
              <a:rPr lang="en-US" altLang="ko-KR" sz="1100" dirty="0"/>
              <a:t>            if </a:t>
            </a:r>
            <a:r>
              <a:rPr lang="en-US" altLang="ko-KR" sz="1100" dirty="0" err="1"/>
              <a:t>event.type</a:t>
            </a:r>
            <a:r>
              <a:rPr lang="en-US" altLang="ko-KR" sz="1100" dirty="0"/>
              <a:t> in [</a:t>
            </a:r>
            <a:r>
              <a:rPr lang="en-US" altLang="ko-KR" sz="1100" dirty="0" err="1"/>
              <a:t>pygame.QUIT</a:t>
            </a:r>
            <a:r>
              <a:rPr lang="en-US" altLang="ko-KR" sz="1100" dirty="0"/>
              <a:t>]:</a:t>
            </a:r>
          </a:p>
          <a:p>
            <a:r>
              <a:rPr lang="en-US" altLang="ko-KR" sz="1100" dirty="0"/>
              <a:t>                </a:t>
            </a:r>
            <a:r>
              <a:rPr lang="en-US" altLang="ko-KR" sz="1100" dirty="0" err="1"/>
              <a:t>pygame.quit</a:t>
            </a:r>
            <a:r>
              <a:rPr lang="en-US" altLang="ko-KR" sz="1100" dirty="0"/>
              <a:t>()</a:t>
            </a:r>
          </a:p>
          <a:p>
            <a:r>
              <a:rPr lang="en-US" altLang="ko-KR" sz="1100" dirty="0"/>
              <a:t>                </a:t>
            </a:r>
            <a:r>
              <a:rPr lang="en-US" altLang="ko-KR" sz="1100" dirty="0" err="1"/>
              <a:t>sys.exit</a:t>
            </a:r>
            <a:r>
              <a:rPr lang="en-US" altLang="ko-KR" sz="1100" dirty="0"/>
              <a:t>()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    </a:t>
            </a:r>
            <a:r>
              <a:rPr lang="en-US" altLang="ko-KR" sz="1100" dirty="0" err="1">
                <a:solidFill>
                  <a:srgbClr val="FF0000"/>
                </a:solidFill>
              </a:rPr>
              <a:t>drawObject</a:t>
            </a:r>
            <a:r>
              <a:rPr lang="en-US" altLang="ko-KR" sz="1100" dirty="0">
                <a:solidFill>
                  <a:srgbClr val="FF0000"/>
                </a:solidFill>
              </a:rPr>
              <a:t>(background,0,0)</a:t>
            </a:r>
            <a:r>
              <a:rPr lang="en-US" altLang="ko-KR" sz="1100" dirty="0">
                <a:highlight>
                  <a:srgbClr val="FFFF00"/>
                </a:highlight>
              </a:rPr>
              <a:t>#</a:t>
            </a:r>
            <a:r>
              <a:rPr lang="en-US" altLang="ko-KR" sz="1100" dirty="0" err="1">
                <a:highlight>
                  <a:srgbClr val="FFFF00"/>
                </a:highlight>
              </a:rPr>
              <a:t>drawObject</a:t>
            </a:r>
            <a:r>
              <a:rPr lang="en-US" altLang="ko-KR" sz="1100" dirty="0">
                <a:highlight>
                  <a:srgbClr val="FFFF00"/>
                </a:highlight>
              </a:rPr>
              <a:t> </a:t>
            </a:r>
            <a:r>
              <a:rPr lang="ko-KR" altLang="en-US" sz="1100" dirty="0">
                <a:highlight>
                  <a:srgbClr val="FFFF00"/>
                </a:highlight>
              </a:rPr>
              <a:t>함수를 호출 및 </a:t>
            </a:r>
            <a:r>
              <a:rPr lang="en-US" altLang="ko-KR" sz="1100" dirty="0" err="1">
                <a:highlight>
                  <a:srgbClr val="FFFF00"/>
                </a:highlight>
              </a:rPr>
              <a:t>backgroud</a:t>
            </a:r>
            <a:r>
              <a:rPr lang="ko-KR" altLang="en-US" sz="1100" dirty="0">
                <a:highlight>
                  <a:srgbClr val="FFFF00"/>
                </a:highlight>
              </a:rPr>
              <a:t>변수</a:t>
            </a:r>
            <a:r>
              <a:rPr lang="en-US" altLang="ko-KR" sz="1100" dirty="0">
                <a:highlight>
                  <a:srgbClr val="FFFF00"/>
                </a:highlight>
              </a:rPr>
              <a:t>(</a:t>
            </a:r>
            <a:r>
              <a:rPr lang="ko-KR" altLang="en-US" sz="1100" dirty="0">
                <a:highlight>
                  <a:srgbClr val="FFFF00"/>
                </a:highlight>
              </a:rPr>
              <a:t>그림</a:t>
            </a:r>
            <a:r>
              <a:rPr lang="en-US" altLang="ko-KR" sz="1100" dirty="0">
                <a:highlight>
                  <a:srgbClr val="FFFF00"/>
                </a:highlight>
              </a:rPr>
              <a:t>)</a:t>
            </a:r>
            <a:r>
              <a:rPr lang="ko-KR" altLang="en-US" sz="1100" dirty="0">
                <a:highlight>
                  <a:srgbClr val="FFFF00"/>
                </a:highlight>
              </a:rPr>
              <a:t>와 </a:t>
            </a:r>
            <a:r>
              <a:rPr lang="ko-KR" altLang="en-US" sz="1100" dirty="0" err="1">
                <a:highlight>
                  <a:srgbClr val="FFFF00"/>
                </a:highlight>
              </a:rPr>
              <a:t>좌표값을</a:t>
            </a:r>
            <a:r>
              <a:rPr lang="ko-KR" altLang="en-US" sz="1100" dirty="0">
                <a:highlight>
                  <a:srgbClr val="FFFF00"/>
                </a:highlight>
              </a:rPr>
              <a:t> </a:t>
            </a:r>
            <a:r>
              <a:rPr lang="ko-KR" altLang="en-US" sz="1100" dirty="0" err="1">
                <a:highlight>
                  <a:srgbClr val="FFFF00"/>
                </a:highlight>
              </a:rPr>
              <a:t>함수에게</a:t>
            </a:r>
            <a:r>
              <a:rPr lang="ko-KR" altLang="en-US" sz="1100" dirty="0">
                <a:highlight>
                  <a:srgbClr val="FFFF00"/>
                </a:highlight>
              </a:rPr>
              <a:t> 전달</a:t>
            </a:r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pygame.display.update</a:t>
            </a:r>
            <a:r>
              <a:rPr lang="en-US" altLang="ko-KR" sz="1100" dirty="0"/>
              <a:t>()</a:t>
            </a:r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clock.tick</a:t>
            </a:r>
            <a:r>
              <a:rPr lang="en-US" altLang="ko-KR" sz="1100" dirty="0"/>
              <a:t>(</a:t>
            </a:r>
            <a:r>
              <a:rPr lang="en-US" altLang="ko-KR" sz="1100" b="1" dirty="0">
                <a:highlight>
                  <a:srgbClr val="00FFFF"/>
                </a:highlight>
              </a:rPr>
              <a:t>60</a:t>
            </a:r>
            <a:r>
              <a:rPr lang="en-US" altLang="ko-KR" sz="1100" dirty="0"/>
              <a:t>)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pygame.quit</a:t>
            </a:r>
            <a:r>
              <a:rPr lang="en-US" altLang="ko-KR" sz="1100" dirty="0"/>
              <a:t>()</a:t>
            </a:r>
          </a:p>
          <a:p>
            <a:endParaRPr lang="en-US" altLang="ko-KR" sz="1100" dirty="0"/>
          </a:p>
          <a:p>
            <a:r>
              <a:rPr lang="en-US" altLang="ko-KR" sz="1100" dirty="0"/>
              <a:t>###</a:t>
            </a:r>
            <a:r>
              <a:rPr lang="ko-KR" altLang="en-US" sz="1100" dirty="0"/>
              <a:t>생략</a:t>
            </a:r>
            <a:r>
              <a:rPr lang="en-US" altLang="ko-KR" sz="1100" dirty="0"/>
              <a:t>###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89B335B-691C-4C44-945F-FD5D6F35A9DC}"/>
              </a:ext>
            </a:extLst>
          </p:cNvPr>
          <p:cNvGrpSpPr/>
          <p:nvPr/>
        </p:nvGrpSpPr>
        <p:grpSpPr>
          <a:xfrm>
            <a:off x="5811965" y="2649700"/>
            <a:ext cx="2139696" cy="964472"/>
            <a:chOff x="4608576" y="2565112"/>
            <a:chExt cx="2139696" cy="964472"/>
          </a:xfrm>
        </p:grpSpPr>
        <p:sp>
          <p:nvSpPr>
            <p:cNvPr id="7" name="화살표: 오른쪽 6">
              <a:extLst>
                <a:ext uri="{FF2B5EF4-FFF2-40B4-BE49-F238E27FC236}">
                  <a16:creationId xmlns:a16="http://schemas.microsoft.com/office/drawing/2014/main" id="{6D3AAC7A-5597-466F-BB5F-194F3C5C88BB}"/>
                </a:ext>
              </a:extLst>
            </p:cNvPr>
            <p:cNvSpPr/>
            <p:nvPr/>
          </p:nvSpPr>
          <p:spPr>
            <a:xfrm>
              <a:off x="4608576" y="3031236"/>
              <a:ext cx="2139696" cy="498348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715735F-7660-4299-97BE-E8084D4E1B7F}"/>
                </a:ext>
              </a:extLst>
            </p:cNvPr>
            <p:cNvSpPr txBox="1"/>
            <p:nvPr/>
          </p:nvSpPr>
          <p:spPr>
            <a:xfrm>
              <a:off x="4669902" y="2565112"/>
              <a:ext cx="19385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u="sng" dirty="0"/>
                <a:t>F5 </a:t>
              </a:r>
              <a:endParaRPr lang="ko-KR" altLang="en-US" sz="3200" b="1" u="sng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765B2A1-26B7-4BDE-81B4-388F4BC3DE36}"/>
              </a:ext>
            </a:extLst>
          </p:cNvPr>
          <p:cNvGrpSpPr/>
          <p:nvPr/>
        </p:nvGrpSpPr>
        <p:grpSpPr>
          <a:xfrm>
            <a:off x="8216266" y="775914"/>
            <a:ext cx="3424026" cy="5575126"/>
            <a:chOff x="8185786" y="775914"/>
            <a:chExt cx="3424026" cy="557512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029675D-EF23-47B8-900B-E1E1367D60A8}"/>
                </a:ext>
              </a:extLst>
            </p:cNvPr>
            <p:cNvSpPr txBox="1"/>
            <p:nvPr/>
          </p:nvSpPr>
          <p:spPr>
            <a:xfrm>
              <a:off x="8862259" y="775914"/>
              <a:ext cx="17937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u="sng" dirty="0"/>
                <a:t>실행화면</a:t>
              </a:r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2CFBE568-6FFD-4A08-BD01-A2C53125EC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5786" y="1313943"/>
              <a:ext cx="3424026" cy="5037097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A8A9EE1-D98E-4FC4-9A39-2FF97AD488F9}"/>
              </a:ext>
            </a:extLst>
          </p:cNvPr>
          <p:cNvSpPr txBox="1"/>
          <p:nvPr/>
        </p:nvSpPr>
        <p:spPr>
          <a:xfrm>
            <a:off x="5755959" y="1393074"/>
            <a:ext cx="2195702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/>
              <a:t>삭제할 부분</a:t>
            </a:r>
            <a:endParaRPr lang="en-US" altLang="ko-KR" sz="1500" b="1" dirty="0"/>
          </a:p>
          <a:p>
            <a:pPr algn="ctr"/>
            <a:endParaRPr lang="en-US" altLang="ko-KR" sz="1100" b="1" dirty="0"/>
          </a:p>
          <a:p>
            <a:r>
              <a:rPr lang="en-US" altLang="ko-KR" sz="1100" b="1" dirty="0"/>
              <a:t>BLACK = (0,0,0) </a:t>
            </a:r>
            <a:r>
              <a:rPr lang="ko-KR" altLang="en-US" sz="1100" b="1" dirty="0">
                <a:solidFill>
                  <a:srgbClr val="FF0000"/>
                </a:solidFill>
              </a:rPr>
              <a:t>삭제</a:t>
            </a:r>
            <a:endParaRPr lang="en-US" altLang="ko-KR" sz="1100" b="1" dirty="0">
              <a:solidFill>
                <a:srgbClr val="FF0000"/>
              </a:solidFill>
            </a:endParaRPr>
          </a:p>
          <a:p>
            <a:r>
              <a:rPr lang="en-US" altLang="ko-KR" sz="1100" b="1" dirty="0" err="1"/>
              <a:t>gamePad.fill</a:t>
            </a:r>
            <a:r>
              <a:rPr lang="en-US" altLang="ko-KR" sz="1100" b="1" dirty="0"/>
              <a:t>(BLACK) </a:t>
            </a:r>
            <a:r>
              <a:rPr lang="ko-KR" altLang="en-US" sz="1100" b="1" dirty="0">
                <a:solidFill>
                  <a:srgbClr val="FF0000"/>
                </a:solidFill>
              </a:rPr>
              <a:t>삭제</a:t>
            </a:r>
            <a:endParaRPr lang="en-US" altLang="ko-KR" sz="1100" b="1" dirty="0">
              <a:solidFill>
                <a:srgbClr val="FF0000"/>
              </a:solidFill>
            </a:endParaRPr>
          </a:p>
          <a:p>
            <a:endParaRPr lang="ko-KR" altLang="en-US" sz="1100" b="1" dirty="0"/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id="{479AB1EF-2385-4E38-A752-D6A16F267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C055-7752-493D-9F19-E23BBEC8A13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116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6B0FE8-33B0-4801-B998-90EE12E84C0A}"/>
              </a:ext>
            </a:extLst>
          </p:cNvPr>
          <p:cNvSpPr txBox="1"/>
          <p:nvPr/>
        </p:nvSpPr>
        <p:spPr>
          <a:xfrm>
            <a:off x="257907" y="221916"/>
            <a:ext cx="38334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/>
              <a:t>비행기 그림 넣기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B76EAC-3A2E-4FD9-BA31-AE827D389F78}"/>
              </a:ext>
            </a:extLst>
          </p:cNvPr>
          <p:cNvSpPr txBox="1"/>
          <p:nvPr/>
        </p:nvSpPr>
        <p:spPr>
          <a:xfrm>
            <a:off x="323279" y="671691"/>
            <a:ext cx="531993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###</a:t>
            </a:r>
            <a:r>
              <a:rPr lang="ko-KR" altLang="en-US" sz="1100" dirty="0"/>
              <a:t>생략</a:t>
            </a:r>
            <a:r>
              <a:rPr lang="en-US" altLang="ko-KR" sz="1100" dirty="0"/>
              <a:t>###</a:t>
            </a:r>
          </a:p>
          <a:p>
            <a:r>
              <a:rPr lang="en-US" altLang="ko-KR" sz="1100" dirty="0"/>
              <a:t>def </a:t>
            </a:r>
            <a:r>
              <a:rPr lang="en-US" altLang="ko-KR" sz="1100" dirty="0" err="1"/>
              <a:t>drawObject</a:t>
            </a:r>
            <a:r>
              <a:rPr lang="en-US" altLang="ko-KR" sz="1100" dirty="0"/>
              <a:t>(</a:t>
            </a:r>
            <a:r>
              <a:rPr lang="en-US" altLang="ko-KR" sz="1100" dirty="0" err="1"/>
              <a:t>obj,x,y</a:t>
            </a:r>
            <a:r>
              <a:rPr lang="en-US" altLang="ko-KR" sz="1100" dirty="0"/>
              <a:t>):</a:t>
            </a:r>
          </a:p>
          <a:p>
            <a:r>
              <a:rPr lang="en-US" altLang="ko-KR" sz="1100" dirty="0"/>
              <a:t>    global </a:t>
            </a:r>
            <a:r>
              <a:rPr lang="en-US" altLang="ko-KR" sz="1100" dirty="0" err="1"/>
              <a:t>gamePad</a:t>
            </a:r>
            <a:endParaRPr lang="en-US" altLang="ko-KR" sz="1100" dirty="0"/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gamePad.blit</a:t>
            </a:r>
            <a:r>
              <a:rPr lang="en-US" altLang="ko-KR" sz="1100" dirty="0"/>
              <a:t>(obj,(</a:t>
            </a:r>
            <a:r>
              <a:rPr lang="en-US" altLang="ko-KR" sz="1100" dirty="0" err="1"/>
              <a:t>x,y</a:t>
            </a:r>
            <a:r>
              <a:rPr lang="en-US" altLang="ko-KR" sz="1100" dirty="0"/>
              <a:t>))</a:t>
            </a:r>
          </a:p>
          <a:p>
            <a:r>
              <a:rPr lang="en-US" altLang="ko-KR" sz="1100" dirty="0"/>
              <a:t>def </a:t>
            </a:r>
            <a:r>
              <a:rPr lang="en-US" altLang="ko-KR" sz="1100" dirty="0" err="1"/>
              <a:t>initGame</a:t>
            </a:r>
            <a:r>
              <a:rPr lang="en-US" altLang="ko-KR" sz="1100" dirty="0"/>
              <a:t>():</a:t>
            </a:r>
          </a:p>
          <a:p>
            <a:r>
              <a:rPr lang="en-US" altLang="ko-KR" sz="1100" dirty="0"/>
              <a:t>    global </a:t>
            </a:r>
            <a:r>
              <a:rPr lang="en-US" altLang="ko-KR" sz="1100" dirty="0" err="1"/>
              <a:t>gamePad</a:t>
            </a:r>
            <a:r>
              <a:rPr lang="en-US" altLang="ko-KR" sz="1100" dirty="0"/>
              <a:t>, clock, background, </a:t>
            </a:r>
            <a:r>
              <a:rPr lang="en-US" altLang="ko-KR" sz="1100" dirty="0">
                <a:solidFill>
                  <a:srgbClr val="FF0000"/>
                </a:solidFill>
              </a:rPr>
              <a:t>fighter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pygame.init</a:t>
            </a:r>
            <a:r>
              <a:rPr lang="en-US" altLang="ko-KR" sz="1100" dirty="0"/>
              <a:t>()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gamePad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pygame.display.set_mode</a:t>
            </a:r>
            <a:r>
              <a:rPr lang="en-US" altLang="ko-KR" sz="1100" dirty="0"/>
              <a:t>((</a:t>
            </a:r>
            <a:r>
              <a:rPr lang="en-US" altLang="ko-KR" sz="1100" dirty="0" err="1"/>
              <a:t>padWidth,padHeight</a:t>
            </a:r>
            <a:r>
              <a:rPr lang="en-US" altLang="ko-KR" sz="1100" dirty="0"/>
              <a:t>))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pygame.display.set_caption</a:t>
            </a:r>
            <a:r>
              <a:rPr lang="en-US" altLang="ko-KR" sz="1100" dirty="0"/>
              <a:t>('</a:t>
            </a:r>
            <a:r>
              <a:rPr lang="en-US" altLang="ko-KR" sz="1100" dirty="0" err="1"/>
              <a:t>ShootingGame</a:t>
            </a:r>
            <a:r>
              <a:rPr lang="en-US" altLang="ko-KR" sz="1100" dirty="0"/>
              <a:t>')</a:t>
            </a:r>
          </a:p>
          <a:p>
            <a:r>
              <a:rPr lang="en-US" altLang="ko-KR" sz="1100" dirty="0"/>
              <a:t>    background = </a:t>
            </a:r>
            <a:r>
              <a:rPr lang="en-US" altLang="ko-KR" sz="1100" dirty="0" err="1"/>
              <a:t>pygame.image.load</a:t>
            </a:r>
            <a:r>
              <a:rPr lang="en-US" altLang="ko-KR" sz="1100" dirty="0"/>
              <a:t>('background.png')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>
                <a:solidFill>
                  <a:srgbClr val="FF0000"/>
                </a:solidFill>
              </a:rPr>
              <a:t>fighter = </a:t>
            </a:r>
            <a:r>
              <a:rPr lang="en-US" altLang="ko-KR" sz="1100" dirty="0" err="1">
                <a:solidFill>
                  <a:srgbClr val="FF0000"/>
                </a:solidFill>
              </a:rPr>
              <a:t>pygame.image.load</a:t>
            </a:r>
            <a:r>
              <a:rPr lang="en-US" altLang="ko-KR" sz="1100" dirty="0">
                <a:solidFill>
                  <a:srgbClr val="FF0000"/>
                </a:solidFill>
              </a:rPr>
              <a:t>('fighter.png’)</a:t>
            </a:r>
            <a:r>
              <a:rPr lang="en-US" altLang="ko-KR" sz="1100" dirty="0">
                <a:highlight>
                  <a:srgbClr val="FFFF00"/>
                </a:highlight>
              </a:rPr>
              <a:t>#</a:t>
            </a:r>
            <a:r>
              <a:rPr lang="ko-KR" altLang="en-US" sz="1100" dirty="0">
                <a:highlight>
                  <a:srgbClr val="FFFF00"/>
                </a:highlight>
              </a:rPr>
              <a:t>비행기 그림 불러와서 </a:t>
            </a:r>
            <a:r>
              <a:rPr lang="en-US" altLang="ko-KR" sz="1100" dirty="0">
                <a:highlight>
                  <a:srgbClr val="FFFF00"/>
                </a:highlight>
              </a:rPr>
              <a:t>fighter</a:t>
            </a:r>
            <a:r>
              <a:rPr lang="ko-KR" altLang="en-US" sz="1100" dirty="0">
                <a:highlight>
                  <a:srgbClr val="FFFF00"/>
                </a:highlight>
              </a:rPr>
              <a:t>변수에 저장</a:t>
            </a:r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/>
              <a:t>    clock = </a:t>
            </a:r>
            <a:r>
              <a:rPr lang="en-US" altLang="ko-KR" sz="1100" dirty="0" err="1"/>
              <a:t>pygame.time.Clock</a:t>
            </a:r>
            <a:r>
              <a:rPr lang="en-US" altLang="ko-KR" sz="1100" dirty="0"/>
              <a:t>()</a:t>
            </a:r>
          </a:p>
          <a:p>
            <a:endParaRPr lang="en-US" altLang="ko-KR" sz="1100" dirty="0"/>
          </a:p>
          <a:p>
            <a:r>
              <a:rPr lang="en-US" altLang="ko-KR" sz="1100" dirty="0"/>
              <a:t>def </a:t>
            </a:r>
            <a:r>
              <a:rPr lang="en-US" altLang="ko-KR" sz="1100" dirty="0" err="1"/>
              <a:t>runGame</a:t>
            </a:r>
            <a:r>
              <a:rPr lang="en-US" altLang="ko-KR" sz="1100" dirty="0"/>
              <a:t>():</a:t>
            </a:r>
          </a:p>
          <a:p>
            <a:r>
              <a:rPr lang="en-US" altLang="ko-KR" sz="1100" dirty="0"/>
              <a:t>    global clock, </a:t>
            </a:r>
            <a:r>
              <a:rPr lang="en-US" altLang="ko-KR" sz="1100" dirty="0" err="1">
                <a:solidFill>
                  <a:srgbClr val="FF0000"/>
                </a:solidFill>
              </a:rPr>
              <a:t>figther</a:t>
            </a:r>
            <a:endParaRPr lang="en-US" altLang="ko-KR" sz="1100" dirty="0">
              <a:solidFill>
                <a:srgbClr val="FF0000"/>
              </a:solidFill>
            </a:endParaRPr>
          </a:p>
          <a:p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    </a:t>
            </a:r>
            <a:r>
              <a:rPr lang="en-US" altLang="ko-KR" sz="1100" dirty="0" err="1">
                <a:solidFill>
                  <a:srgbClr val="FF0000"/>
                </a:solidFill>
              </a:rPr>
              <a:t>fighterSize</a:t>
            </a:r>
            <a:r>
              <a:rPr lang="en-US" altLang="ko-KR" sz="1100" dirty="0">
                <a:solidFill>
                  <a:srgbClr val="FF0000"/>
                </a:solidFill>
              </a:rPr>
              <a:t> = </a:t>
            </a:r>
            <a:r>
              <a:rPr lang="en-US" altLang="ko-KR" sz="1100" dirty="0" err="1">
                <a:solidFill>
                  <a:srgbClr val="FF0000"/>
                </a:solidFill>
              </a:rPr>
              <a:t>fighter.get_rect</a:t>
            </a:r>
            <a:r>
              <a:rPr lang="en-US" altLang="ko-KR" sz="1100" dirty="0">
                <a:solidFill>
                  <a:srgbClr val="FF0000"/>
                </a:solidFill>
              </a:rPr>
              <a:t>().size </a:t>
            </a:r>
            <a:r>
              <a:rPr lang="en-US" altLang="ko-KR" sz="1100" dirty="0">
                <a:highlight>
                  <a:srgbClr val="FFFF00"/>
                </a:highlight>
              </a:rPr>
              <a:t>#</a:t>
            </a:r>
            <a:r>
              <a:rPr lang="ko-KR" altLang="en-US" sz="1100" dirty="0">
                <a:highlight>
                  <a:srgbClr val="FFFF00"/>
                </a:highlight>
              </a:rPr>
              <a:t>전투기 전체크기를 </a:t>
            </a:r>
            <a:r>
              <a:rPr lang="en-US" altLang="ko-KR" sz="1100" dirty="0" err="1">
                <a:highlight>
                  <a:srgbClr val="FFFF00"/>
                </a:highlight>
              </a:rPr>
              <a:t>fighterSize</a:t>
            </a:r>
            <a:r>
              <a:rPr lang="ko-KR" altLang="en-US" sz="1100" dirty="0">
                <a:highlight>
                  <a:srgbClr val="FFFF00"/>
                </a:highlight>
              </a:rPr>
              <a:t> 변수에 저장</a:t>
            </a:r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>
                <a:solidFill>
                  <a:srgbClr val="FF0000"/>
                </a:solidFill>
              </a:rPr>
              <a:t>    </a:t>
            </a:r>
            <a:r>
              <a:rPr lang="en-US" altLang="ko-KR" sz="1100" dirty="0" err="1">
                <a:solidFill>
                  <a:srgbClr val="FF0000"/>
                </a:solidFill>
              </a:rPr>
              <a:t>fighterWidth</a:t>
            </a:r>
            <a:r>
              <a:rPr lang="en-US" altLang="ko-KR" sz="1100" dirty="0">
                <a:solidFill>
                  <a:srgbClr val="FF0000"/>
                </a:solidFill>
              </a:rPr>
              <a:t> = </a:t>
            </a:r>
            <a:r>
              <a:rPr lang="en-US" altLang="ko-KR" sz="1100" dirty="0" err="1">
                <a:solidFill>
                  <a:srgbClr val="FF0000"/>
                </a:solidFill>
              </a:rPr>
              <a:t>fighterSize</a:t>
            </a:r>
            <a:r>
              <a:rPr lang="en-US" altLang="ko-KR" sz="1100" dirty="0">
                <a:solidFill>
                  <a:srgbClr val="FF0000"/>
                </a:solidFill>
              </a:rPr>
              <a:t>[0]</a:t>
            </a:r>
            <a:r>
              <a:rPr lang="en-US" altLang="ko-KR" sz="1100" dirty="0">
                <a:highlight>
                  <a:srgbClr val="FFFF00"/>
                </a:highlight>
              </a:rPr>
              <a:t>#</a:t>
            </a:r>
            <a:r>
              <a:rPr lang="en-US" altLang="ko-KR" sz="1100" dirty="0" err="1">
                <a:highlight>
                  <a:srgbClr val="FFFF00"/>
                </a:highlight>
              </a:rPr>
              <a:t>fighterWidth</a:t>
            </a:r>
            <a:r>
              <a:rPr lang="ko-KR" altLang="en-US" sz="1100" dirty="0">
                <a:highlight>
                  <a:srgbClr val="FFFF00"/>
                </a:highlight>
              </a:rPr>
              <a:t>변수에 비행기 그림 너비를 저장</a:t>
            </a:r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>
                <a:solidFill>
                  <a:srgbClr val="FF0000"/>
                </a:solidFill>
              </a:rPr>
              <a:t>    </a:t>
            </a:r>
            <a:r>
              <a:rPr lang="en-US" altLang="ko-KR" sz="1100" dirty="0" err="1">
                <a:solidFill>
                  <a:srgbClr val="FF0000"/>
                </a:solidFill>
              </a:rPr>
              <a:t>fighterHeight</a:t>
            </a:r>
            <a:r>
              <a:rPr lang="en-US" altLang="ko-KR" sz="1100" dirty="0">
                <a:solidFill>
                  <a:srgbClr val="FF0000"/>
                </a:solidFill>
              </a:rPr>
              <a:t> = </a:t>
            </a:r>
            <a:r>
              <a:rPr lang="en-US" altLang="ko-KR" sz="1100" dirty="0" err="1">
                <a:solidFill>
                  <a:srgbClr val="FF0000"/>
                </a:solidFill>
              </a:rPr>
              <a:t>fighterSize</a:t>
            </a:r>
            <a:r>
              <a:rPr lang="en-US" altLang="ko-KR" sz="1100" dirty="0">
                <a:solidFill>
                  <a:srgbClr val="FF0000"/>
                </a:solidFill>
              </a:rPr>
              <a:t>[1]</a:t>
            </a:r>
            <a:r>
              <a:rPr lang="en-US" altLang="ko-KR" sz="1100" dirty="0">
                <a:highlight>
                  <a:srgbClr val="FFFF00"/>
                </a:highlight>
              </a:rPr>
              <a:t>#</a:t>
            </a:r>
            <a:r>
              <a:rPr lang="en-US" altLang="ko-KR" sz="1100" dirty="0" err="1">
                <a:highlight>
                  <a:srgbClr val="FFFF00"/>
                </a:highlight>
              </a:rPr>
              <a:t>fighterHeight</a:t>
            </a:r>
            <a:r>
              <a:rPr lang="ko-KR" altLang="en-US" sz="1100" dirty="0">
                <a:highlight>
                  <a:srgbClr val="FFFF00"/>
                </a:highlight>
              </a:rPr>
              <a:t>변수에 비행기 그림 높이를 저장</a:t>
            </a:r>
            <a:endParaRPr lang="en-US" altLang="ko-KR" sz="1100" dirty="0">
              <a:solidFill>
                <a:srgbClr val="FF0000"/>
              </a:solidFill>
            </a:endParaRPr>
          </a:p>
          <a:p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    x = </a:t>
            </a:r>
            <a:r>
              <a:rPr lang="en-US" altLang="ko-KR" sz="1100" dirty="0" err="1">
                <a:solidFill>
                  <a:srgbClr val="FF0000"/>
                </a:solidFill>
              </a:rPr>
              <a:t>padWidth</a:t>
            </a:r>
            <a:r>
              <a:rPr lang="en-US" altLang="ko-KR" sz="1100" dirty="0">
                <a:solidFill>
                  <a:srgbClr val="FF0000"/>
                </a:solidFill>
              </a:rPr>
              <a:t> * 0.45</a:t>
            </a:r>
            <a:r>
              <a:rPr lang="en-US" altLang="ko-KR" sz="1100" dirty="0">
                <a:highlight>
                  <a:srgbClr val="FFFF00"/>
                </a:highlight>
              </a:rPr>
              <a:t>#</a:t>
            </a:r>
            <a:r>
              <a:rPr lang="ko-KR" altLang="en-US" sz="1100" dirty="0">
                <a:highlight>
                  <a:srgbClr val="FFFF00"/>
                </a:highlight>
              </a:rPr>
              <a:t>게임화면의 비행기 그림 가로 위치 설정 </a:t>
            </a:r>
            <a:r>
              <a:rPr lang="en-US" altLang="ko-KR" sz="1100" dirty="0">
                <a:highlight>
                  <a:srgbClr val="FFFF00"/>
                </a:highlight>
              </a:rPr>
              <a:t>(x</a:t>
            </a:r>
            <a:r>
              <a:rPr lang="ko-KR" altLang="en-US" sz="1100" dirty="0">
                <a:highlight>
                  <a:srgbClr val="FFFF00"/>
                </a:highlight>
              </a:rPr>
              <a:t>좌표</a:t>
            </a:r>
            <a:r>
              <a:rPr lang="en-US" altLang="ko-KR" sz="1100" dirty="0">
                <a:highlight>
                  <a:srgbClr val="FFFF00"/>
                </a:highlight>
              </a:rPr>
              <a:t>)</a:t>
            </a:r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>
                <a:solidFill>
                  <a:srgbClr val="FF0000"/>
                </a:solidFill>
              </a:rPr>
              <a:t>    y = </a:t>
            </a:r>
            <a:r>
              <a:rPr lang="en-US" altLang="ko-KR" sz="1100" dirty="0" err="1">
                <a:solidFill>
                  <a:srgbClr val="FF0000"/>
                </a:solidFill>
              </a:rPr>
              <a:t>padHeight</a:t>
            </a:r>
            <a:r>
              <a:rPr lang="en-US" altLang="ko-KR" sz="1100" dirty="0">
                <a:solidFill>
                  <a:srgbClr val="FF0000"/>
                </a:solidFill>
              </a:rPr>
              <a:t> * 0.9</a:t>
            </a:r>
            <a:r>
              <a:rPr lang="en-US" altLang="ko-KR" sz="1100" dirty="0">
                <a:highlight>
                  <a:srgbClr val="FFFF00"/>
                </a:highlight>
              </a:rPr>
              <a:t>#</a:t>
            </a:r>
            <a:r>
              <a:rPr lang="ko-KR" altLang="en-US" sz="1100" dirty="0">
                <a:highlight>
                  <a:srgbClr val="FFFF00"/>
                </a:highlight>
              </a:rPr>
              <a:t>게임화면의 비행기 그림 세로 위치 설정</a:t>
            </a:r>
            <a:r>
              <a:rPr lang="en-US" altLang="ko-KR" sz="1100" dirty="0">
                <a:highlight>
                  <a:srgbClr val="FFFF00"/>
                </a:highlight>
              </a:rPr>
              <a:t>(y</a:t>
            </a:r>
            <a:r>
              <a:rPr lang="ko-KR" altLang="en-US" sz="1100" dirty="0">
                <a:highlight>
                  <a:srgbClr val="FFFF00"/>
                </a:highlight>
              </a:rPr>
              <a:t>좌표</a:t>
            </a:r>
            <a:r>
              <a:rPr lang="en-US" altLang="ko-KR" sz="1100" dirty="0">
                <a:highlight>
                  <a:srgbClr val="FFFF00"/>
                </a:highlight>
              </a:rPr>
              <a:t>)</a:t>
            </a:r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>
                <a:solidFill>
                  <a:srgbClr val="FF0000"/>
                </a:solidFill>
              </a:rPr>
              <a:t>    </a:t>
            </a:r>
            <a:r>
              <a:rPr lang="en-US" altLang="ko-KR" sz="1100" dirty="0" err="1">
                <a:solidFill>
                  <a:srgbClr val="FF0000"/>
                </a:solidFill>
              </a:rPr>
              <a:t>fighterX</a:t>
            </a:r>
            <a:r>
              <a:rPr lang="en-US" altLang="ko-KR" sz="1100" dirty="0">
                <a:solidFill>
                  <a:srgbClr val="FF0000"/>
                </a:solidFill>
              </a:rPr>
              <a:t> = 0</a:t>
            </a:r>
            <a:r>
              <a:rPr lang="en-US" altLang="ko-KR" sz="1100" dirty="0">
                <a:highlight>
                  <a:srgbClr val="FFFF00"/>
                </a:highlight>
              </a:rPr>
              <a:t>#</a:t>
            </a:r>
            <a:r>
              <a:rPr lang="ko-KR" altLang="en-US" sz="1100" dirty="0">
                <a:highlight>
                  <a:srgbClr val="FFFF00"/>
                </a:highlight>
              </a:rPr>
              <a:t>비행기 좌우 이동시 이동 값을 저장할 변수</a:t>
            </a:r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onGame</a:t>
            </a:r>
            <a:r>
              <a:rPr lang="en-US" altLang="ko-KR" sz="1100" dirty="0"/>
              <a:t> = False</a:t>
            </a:r>
          </a:p>
          <a:p>
            <a:r>
              <a:rPr lang="en-US" altLang="ko-KR" sz="1100" dirty="0"/>
              <a:t>    while not </a:t>
            </a:r>
            <a:r>
              <a:rPr lang="en-US" altLang="ko-KR" sz="1100" dirty="0" err="1"/>
              <a:t>onGame</a:t>
            </a:r>
            <a:r>
              <a:rPr lang="en-US" altLang="ko-KR" sz="1100" dirty="0"/>
              <a:t>:</a:t>
            </a:r>
          </a:p>
          <a:p>
            <a:r>
              <a:rPr lang="en-US" altLang="ko-KR" sz="1100" dirty="0"/>
              <a:t>        for event in </a:t>
            </a:r>
            <a:r>
              <a:rPr lang="en-US" altLang="ko-KR" sz="1100" dirty="0" err="1"/>
              <a:t>pygame.event.get</a:t>
            </a:r>
            <a:r>
              <a:rPr lang="en-US" altLang="ko-KR" sz="1100" dirty="0"/>
              <a:t>():</a:t>
            </a:r>
          </a:p>
          <a:p>
            <a:r>
              <a:rPr lang="en-US" altLang="ko-KR" sz="1100" dirty="0"/>
              <a:t>            if </a:t>
            </a:r>
            <a:r>
              <a:rPr lang="en-US" altLang="ko-KR" sz="1100" dirty="0" err="1"/>
              <a:t>event.type</a:t>
            </a:r>
            <a:r>
              <a:rPr lang="en-US" altLang="ko-KR" sz="1100" dirty="0"/>
              <a:t> in [</a:t>
            </a:r>
            <a:r>
              <a:rPr lang="en-US" altLang="ko-KR" sz="1100" dirty="0" err="1"/>
              <a:t>pygame.QUIT</a:t>
            </a:r>
            <a:r>
              <a:rPr lang="en-US" altLang="ko-KR" sz="1100" dirty="0"/>
              <a:t>]:</a:t>
            </a:r>
          </a:p>
          <a:p>
            <a:r>
              <a:rPr lang="en-US" altLang="ko-KR" sz="1100" dirty="0"/>
              <a:t>                </a:t>
            </a:r>
            <a:r>
              <a:rPr lang="en-US" altLang="ko-KR" sz="1100" dirty="0" err="1"/>
              <a:t>pygame.quit</a:t>
            </a:r>
            <a:r>
              <a:rPr lang="en-US" altLang="ko-KR" sz="1100" dirty="0"/>
              <a:t>()</a:t>
            </a:r>
          </a:p>
          <a:p>
            <a:r>
              <a:rPr lang="en-US" altLang="ko-KR" sz="1100" dirty="0"/>
              <a:t>                </a:t>
            </a:r>
            <a:r>
              <a:rPr lang="en-US" altLang="ko-KR" sz="1100" dirty="0" err="1"/>
              <a:t>sys.exit</a:t>
            </a:r>
            <a:r>
              <a:rPr lang="en-US" altLang="ko-KR" sz="1100" dirty="0"/>
              <a:t>()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drawObject</a:t>
            </a:r>
            <a:r>
              <a:rPr lang="en-US" altLang="ko-KR" sz="1100" dirty="0"/>
              <a:t>(background,0,0)</a:t>
            </a:r>
          </a:p>
          <a:p>
            <a:r>
              <a:rPr lang="en-US" altLang="ko-KR" sz="1100" dirty="0"/>
              <a:t>        </a:t>
            </a:r>
            <a:r>
              <a:rPr lang="en-US" altLang="ko-KR" sz="1100" dirty="0" err="1">
                <a:solidFill>
                  <a:srgbClr val="FF0000"/>
                </a:solidFill>
              </a:rPr>
              <a:t>drawObject</a:t>
            </a:r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en-US" altLang="ko-KR" sz="1100" dirty="0" err="1">
                <a:solidFill>
                  <a:srgbClr val="FF0000"/>
                </a:solidFill>
              </a:rPr>
              <a:t>fighter,x,y</a:t>
            </a:r>
            <a:r>
              <a:rPr lang="en-US" altLang="ko-KR" sz="1100" dirty="0">
                <a:solidFill>
                  <a:srgbClr val="FF0000"/>
                </a:solidFill>
              </a:rPr>
              <a:t>)</a:t>
            </a:r>
            <a:r>
              <a:rPr lang="en-US" altLang="ko-KR" sz="1100" dirty="0">
                <a:highlight>
                  <a:srgbClr val="FFFF00"/>
                </a:highlight>
              </a:rPr>
              <a:t>#fighter</a:t>
            </a:r>
            <a:r>
              <a:rPr lang="ko-KR" altLang="en-US" sz="1100" dirty="0">
                <a:highlight>
                  <a:srgbClr val="FFFF00"/>
                </a:highlight>
              </a:rPr>
              <a:t>그림과 </a:t>
            </a:r>
            <a:r>
              <a:rPr lang="en-US" altLang="ko-KR" sz="1100" dirty="0" err="1">
                <a:highlight>
                  <a:srgbClr val="FFFF00"/>
                </a:highlight>
              </a:rPr>
              <a:t>x,y</a:t>
            </a:r>
            <a:r>
              <a:rPr lang="en-US" altLang="ko-KR" sz="1100" dirty="0">
                <a:highlight>
                  <a:srgbClr val="FFFF00"/>
                </a:highlight>
              </a:rPr>
              <a:t> </a:t>
            </a:r>
            <a:r>
              <a:rPr lang="ko-KR" altLang="en-US" sz="1100" dirty="0">
                <a:highlight>
                  <a:srgbClr val="FFFF00"/>
                </a:highlight>
              </a:rPr>
              <a:t>값을 </a:t>
            </a:r>
            <a:r>
              <a:rPr lang="en-US" altLang="ko-KR" sz="1100" dirty="0" err="1">
                <a:highlight>
                  <a:srgbClr val="FFFF00"/>
                </a:highlight>
              </a:rPr>
              <a:t>drawObejct</a:t>
            </a:r>
            <a:r>
              <a:rPr lang="en-US" altLang="ko-KR" sz="1100" dirty="0">
                <a:highlight>
                  <a:srgbClr val="FFFF00"/>
                </a:highlight>
              </a:rPr>
              <a:t> </a:t>
            </a:r>
            <a:r>
              <a:rPr lang="ko-KR" altLang="en-US" sz="1100" dirty="0">
                <a:highlight>
                  <a:srgbClr val="FFFF00"/>
                </a:highlight>
              </a:rPr>
              <a:t>함수에 전달</a:t>
            </a:r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pygame.display.update</a:t>
            </a:r>
            <a:r>
              <a:rPr lang="en-US" altLang="ko-KR" sz="1100" dirty="0"/>
              <a:t>()</a:t>
            </a:r>
          </a:p>
          <a:p>
            <a:r>
              <a:rPr lang="en-US" altLang="ko-KR" sz="1100" dirty="0"/>
              <a:t>###</a:t>
            </a:r>
            <a:r>
              <a:rPr lang="ko-KR" altLang="en-US" sz="1100" dirty="0"/>
              <a:t>생략</a:t>
            </a:r>
            <a:r>
              <a:rPr lang="en-US" altLang="ko-KR" sz="1100" dirty="0"/>
              <a:t>###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89B335B-691C-4C44-945F-FD5D6F35A9DC}"/>
              </a:ext>
            </a:extLst>
          </p:cNvPr>
          <p:cNvGrpSpPr/>
          <p:nvPr/>
        </p:nvGrpSpPr>
        <p:grpSpPr>
          <a:xfrm>
            <a:off x="5811965" y="2649700"/>
            <a:ext cx="2139696" cy="964472"/>
            <a:chOff x="4608576" y="2565112"/>
            <a:chExt cx="2139696" cy="964472"/>
          </a:xfrm>
        </p:grpSpPr>
        <p:sp>
          <p:nvSpPr>
            <p:cNvPr id="7" name="화살표: 오른쪽 6">
              <a:extLst>
                <a:ext uri="{FF2B5EF4-FFF2-40B4-BE49-F238E27FC236}">
                  <a16:creationId xmlns:a16="http://schemas.microsoft.com/office/drawing/2014/main" id="{6D3AAC7A-5597-466F-BB5F-194F3C5C88BB}"/>
                </a:ext>
              </a:extLst>
            </p:cNvPr>
            <p:cNvSpPr/>
            <p:nvPr/>
          </p:nvSpPr>
          <p:spPr>
            <a:xfrm>
              <a:off x="4608576" y="3031236"/>
              <a:ext cx="2139696" cy="498348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715735F-7660-4299-97BE-E8084D4E1B7F}"/>
                </a:ext>
              </a:extLst>
            </p:cNvPr>
            <p:cNvSpPr txBox="1"/>
            <p:nvPr/>
          </p:nvSpPr>
          <p:spPr>
            <a:xfrm>
              <a:off x="4669902" y="2565112"/>
              <a:ext cx="19385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u="sng" dirty="0"/>
                <a:t>F5 </a:t>
              </a:r>
              <a:endParaRPr lang="ko-KR" altLang="en-US" sz="3200" b="1" u="sng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6602BE11-8528-460D-8BFF-45A660AE8161}"/>
              </a:ext>
            </a:extLst>
          </p:cNvPr>
          <p:cNvGrpSpPr/>
          <p:nvPr/>
        </p:nvGrpSpPr>
        <p:grpSpPr>
          <a:xfrm>
            <a:off x="8271976" y="775914"/>
            <a:ext cx="3478426" cy="5569280"/>
            <a:chOff x="8271976" y="775914"/>
            <a:chExt cx="3478426" cy="556928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029675D-EF23-47B8-900B-E1E1367D60A8}"/>
                </a:ext>
              </a:extLst>
            </p:cNvPr>
            <p:cNvSpPr txBox="1"/>
            <p:nvPr/>
          </p:nvSpPr>
          <p:spPr>
            <a:xfrm>
              <a:off x="8862259" y="775914"/>
              <a:ext cx="17937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u="sng" dirty="0"/>
                <a:t>실행화면</a:t>
              </a:r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FCB2E6BC-31F8-4FE0-A291-41C1919066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1976" y="1320800"/>
              <a:ext cx="3478426" cy="5024394"/>
            </a:xfrm>
            <a:prstGeom prst="rect">
              <a:avLst/>
            </a:prstGeom>
          </p:spPr>
        </p:pic>
      </p:grp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04BA4E3C-DA58-4738-BFE4-B057D23AB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C055-7752-493D-9F19-E23BBEC8A13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832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6B0FE8-33B0-4801-B998-90EE12E84C0A}"/>
              </a:ext>
            </a:extLst>
          </p:cNvPr>
          <p:cNvSpPr txBox="1"/>
          <p:nvPr/>
        </p:nvSpPr>
        <p:spPr>
          <a:xfrm>
            <a:off x="257907" y="221916"/>
            <a:ext cx="38334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/>
              <a:t>비행기 움직이기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B76EAC-3A2E-4FD9-BA31-AE827D389F78}"/>
              </a:ext>
            </a:extLst>
          </p:cNvPr>
          <p:cNvSpPr txBox="1"/>
          <p:nvPr/>
        </p:nvSpPr>
        <p:spPr>
          <a:xfrm>
            <a:off x="393200" y="775914"/>
            <a:ext cx="5319933" cy="5001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###</a:t>
            </a:r>
            <a:r>
              <a:rPr lang="ko-KR" altLang="en-US" sz="1100" dirty="0"/>
              <a:t>생략</a:t>
            </a:r>
            <a:r>
              <a:rPr lang="en-US" altLang="ko-KR" sz="1100" dirty="0"/>
              <a:t>###</a:t>
            </a:r>
          </a:p>
          <a:p>
            <a:r>
              <a:rPr lang="en-US" altLang="ko-KR" sz="1100" dirty="0"/>
              <a:t>while </a:t>
            </a:r>
            <a:r>
              <a:rPr lang="en-US" altLang="ko-KR" sz="1100" dirty="0" err="1"/>
              <a:t>onGame</a:t>
            </a:r>
            <a:r>
              <a:rPr lang="en-US" altLang="ko-KR" sz="1100" dirty="0"/>
              <a:t>:</a:t>
            </a:r>
          </a:p>
          <a:p>
            <a:r>
              <a:rPr lang="en-US" altLang="ko-KR" sz="1100" dirty="0"/>
              <a:t>        for event in </a:t>
            </a:r>
            <a:r>
              <a:rPr lang="en-US" altLang="ko-KR" sz="1100" dirty="0" err="1"/>
              <a:t>pygame.event.get</a:t>
            </a:r>
            <a:r>
              <a:rPr lang="en-US" altLang="ko-KR" sz="1100" dirty="0"/>
              <a:t>():</a:t>
            </a:r>
          </a:p>
          <a:p>
            <a:r>
              <a:rPr lang="en-US" altLang="ko-KR" sz="1100" dirty="0"/>
              <a:t>            if </a:t>
            </a:r>
            <a:r>
              <a:rPr lang="en-US" altLang="ko-KR" sz="1100" dirty="0" err="1"/>
              <a:t>event.type</a:t>
            </a:r>
            <a:r>
              <a:rPr lang="en-US" altLang="ko-KR" sz="1100" dirty="0"/>
              <a:t> in [</a:t>
            </a:r>
            <a:r>
              <a:rPr lang="en-US" altLang="ko-KR" sz="1100" dirty="0" err="1"/>
              <a:t>pygame.QUIT</a:t>
            </a:r>
            <a:r>
              <a:rPr lang="en-US" altLang="ko-KR" sz="1100" dirty="0"/>
              <a:t>]:</a:t>
            </a:r>
          </a:p>
          <a:p>
            <a:r>
              <a:rPr lang="en-US" altLang="ko-KR" sz="1100" dirty="0"/>
              <a:t>                </a:t>
            </a:r>
            <a:r>
              <a:rPr lang="en-US" altLang="ko-KR" sz="1100" dirty="0" err="1"/>
              <a:t>pygame.quit</a:t>
            </a:r>
            <a:r>
              <a:rPr lang="en-US" altLang="ko-KR" sz="1100" dirty="0"/>
              <a:t>()</a:t>
            </a:r>
          </a:p>
          <a:p>
            <a:r>
              <a:rPr lang="en-US" altLang="ko-KR" sz="1100" dirty="0"/>
              <a:t>                </a:t>
            </a:r>
            <a:r>
              <a:rPr lang="en-US" altLang="ko-KR" sz="1100" dirty="0" err="1"/>
              <a:t>sys.exit</a:t>
            </a:r>
            <a:r>
              <a:rPr lang="en-US" altLang="ko-KR" sz="1100" dirty="0"/>
              <a:t>()</a:t>
            </a:r>
          </a:p>
          <a:p>
            <a:r>
              <a:rPr lang="en-US" altLang="ko-KR" sz="1100" dirty="0"/>
              <a:t>                </a:t>
            </a:r>
          </a:p>
          <a:p>
            <a:r>
              <a:rPr lang="en-US" altLang="ko-KR" sz="1100" dirty="0"/>
              <a:t>            </a:t>
            </a:r>
            <a:r>
              <a:rPr lang="en-US" altLang="ko-KR" sz="1100" dirty="0">
                <a:solidFill>
                  <a:srgbClr val="FF0000"/>
                </a:solidFill>
              </a:rPr>
              <a:t>if </a:t>
            </a:r>
            <a:r>
              <a:rPr lang="en-US" altLang="ko-KR" sz="1100" dirty="0" err="1">
                <a:solidFill>
                  <a:srgbClr val="FF0000"/>
                </a:solidFill>
              </a:rPr>
              <a:t>event.type</a:t>
            </a:r>
            <a:r>
              <a:rPr lang="en-US" altLang="ko-KR" sz="1100" dirty="0">
                <a:solidFill>
                  <a:srgbClr val="FF0000"/>
                </a:solidFill>
              </a:rPr>
              <a:t> in [</a:t>
            </a:r>
            <a:r>
              <a:rPr lang="en-US" altLang="ko-KR" sz="1100" dirty="0" err="1">
                <a:solidFill>
                  <a:srgbClr val="FF0000"/>
                </a:solidFill>
              </a:rPr>
              <a:t>pygame.KEYDOWN</a:t>
            </a:r>
            <a:r>
              <a:rPr lang="en-US" altLang="ko-KR" sz="1100" dirty="0">
                <a:solidFill>
                  <a:srgbClr val="FF0000"/>
                </a:solidFill>
              </a:rPr>
              <a:t>]:</a:t>
            </a:r>
            <a:r>
              <a:rPr lang="ko-KR" altLang="en-US" sz="1100" dirty="0">
                <a:highlight>
                  <a:srgbClr val="FFFF00"/>
                </a:highlight>
              </a:rPr>
              <a:t>방향키를 누를 때 모든 </a:t>
            </a:r>
            <a:r>
              <a:rPr lang="en-US" altLang="ko-KR" sz="1100" dirty="0" err="1">
                <a:highlight>
                  <a:srgbClr val="FFFF00"/>
                </a:highlight>
              </a:rPr>
              <a:t>event.type</a:t>
            </a:r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>
                <a:solidFill>
                  <a:srgbClr val="FF0000"/>
                </a:solidFill>
              </a:rPr>
              <a:t>                if </a:t>
            </a:r>
            <a:r>
              <a:rPr lang="en-US" altLang="ko-KR" sz="1100" dirty="0" err="1">
                <a:solidFill>
                  <a:srgbClr val="FF0000"/>
                </a:solidFill>
              </a:rPr>
              <a:t>event.key</a:t>
            </a:r>
            <a:r>
              <a:rPr lang="en-US" altLang="ko-KR" sz="1100" dirty="0">
                <a:solidFill>
                  <a:srgbClr val="FF0000"/>
                </a:solidFill>
              </a:rPr>
              <a:t> == </a:t>
            </a:r>
            <a:r>
              <a:rPr lang="en-US" altLang="ko-KR" sz="1100" dirty="0" err="1">
                <a:solidFill>
                  <a:srgbClr val="FF0000"/>
                </a:solidFill>
              </a:rPr>
              <a:t>pygame.K_LEFT</a:t>
            </a:r>
            <a:r>
              <a:rPr lang="en-US" altLang="ko-KR" sz="1100" dirty="0">
                <a:solidFill>
                  <a:srgbClr val="FF0000"/>
                </a:solidFill>
              </a:rPr>
              <a:t>:</a:t>
            </a:r>
            <a:r>
              <a:rPr lang="en-US" altLang="ko-KR" sz="1100" dirty="0">
                <a:highlight>
                  <a:srgbClr val="FFFF00"/>
                </a:highlight>
              </a:rPr>
              <a:t>#</a:t>
            </a:r>
            <a:r>
              <a:rPr lang="ko-KR" altLang="en-US" sz="1100" dirty="0">
                <a:highlight>
                  <a:srgbClr val="FFFF00"/>
                </a:highlight>
              </a:rPr>
              <a:t>왼쪽 방향키가 눌리면 </a:t>
            </a:r>
            <a:r>
              <a:rPr lang="en-US" altLang="ko-KR" sz="1100" dirty="0">
                <a:highlight>
                  <a:srgbClr val="FFFF00"/>
                </a:highlight>
              </a:rPr>
              <a:t>fighter </a:t>
            </a:r>
            <a:r>
              <a:rPr lang="ko-KR" altLang="en-US" sz="1100" dirty="0">
                <a:highlight>
                  <a:srgbClr val="FFFF00"/>
                </a:highlight>
              </a:rPr>
              <a:t>그림 위치를 </a:t>
            </a:r>
            <a:r>
              <a:rPr lang="en-US" altLang="ko-KR" sz="1100" dirty="0">
                <a:highlight>
                  <a:srgbClr val="FFFF00"/>
                </a:highlight>
              </a:rPr>
              <a:t>x</a:t>
            </a:r>
            <a:r>
              <a:rPr lang="ko-KR" altLang="en-US" sz="1100" dirty="0">
                <a:highlight>
                  <a:srgbClr val="FFFF00"/>
                </a:highlight>
              </a:rPr>
              <a:t>좌표 </a:t>
            </a:r>
            <a:r>
              <a:rPr lang="en-US" altLang="ko-KR" sz="1100" dirty="0">
                <a:highlight>
                  <a:srgbClr val="FFFF00"/>
                </a:highlight>
              </a:rPr>
              <a:t>-5 </a:t>
            </a:r>
            <a:r>
              <a:rPr lang="ko-KR" altLang="en-US" sz="1100" dirty="0">
                <a:highlight>
                  <a:srgbClr val="FFFF00"/>
                </a:highlight>
              </a:rPr>
              <a:t>해준다</a:t>
            </a:r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>
                <a:solidFill>
                  <a:srgbClr val="FF0000"/>
                </a:solidFill>
              </a:rPr>
              <a:t>                    </a:t>
            </a:r>
            <a:r>
              <a:rPr lang="en-US" altLang="ko-KR" sz="1100" dirty="0" err="1">
                <a:solidFill>
                  <a:srgbClr val="FF0000"/>
                </a:solidFill>
              </a:rPr>
              <a:t>fighterX</a:t>
            </a:r>
            <a:r>
              <a:rPr lang="en-US" altLang="ko-KR" sz="1100" dirty="0">
                <a:solidFill>
                  <a:srgbClr val="FF0000"/>
                </a:solidFill>
              </a:rPr>
              <a:t> -= </a:t>
            </a:r>
            <a:r>
              <a:rPr lang="en-US" altLang="ko-KR" sz="1100" b="1" dirty="0">
                <a:highlight>
                  <a:srgbClr val="00FFFF"/>
                </a:highlight>
              </a:rPr>
              <a:t>5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                </a:t>
            </a:r>
            <a:r>
              <a:rPr lang="en-US" altLang="ko-KR" sz="1100" dirty="0" err="1">
                <a:solidFill>
                  <a:srgbClr val="FF0000"/>
                </a:solidFill>
              </a:rPr>
              <a:t>elif</a:t>
            </a:r>
            <a:r>
              <a:rPr lang="en-US" altLang="ko-KR" sz="1100" dirty="0">
                <a:solidFill>
                  <a:srgbClr val="FF0000"/>
                </a:solidFill>
              </a:rPr>
              <a:t> </a:t>
            </a:r>
            <a:r>
              <a:rPr lang="en-US" altLang="ko-KR" sz="1100" dirty="0" err="1">
                <a:solidFill>
                  <a:srgbClr val="FF0000"/>
                </a:solidFill>
              </a:rPr>
              <a:t>event.key</a:t>
            </a:r>
            <a:r>
              <a:rPr lang="en-US" altLang="ko-KR" sz="1100" dirty="0">
                <a:solidFill>
                  <a:srgbClr val="FF0000"/>
                </a:solidFill>
              </a:rPr>
              <a:t> == </a:t>
            </a:r>
            <a:r>
              <a:rPr lang="en-US" altLang="ko-KR" sz="1100" dirty="0" err="1">
                <a:solidFill>
                  <a:srgbClr val="FF0000"/>
                </a:solidFill>
              </a:rPr>
              <a:t>pygame.K_RIGHT</a:t>
            </a:r>
            <a:r>
              <a:rPr lang="en-US" altLang="ko-KR" sz="1100" dirty="0">
                <a:solidFill>
                  <a:srgbClr val="FF0000"/>
                </a:solidFill>
              </a:rPr>
              <a:t>:</a:t>
            </a:r>
            <a:r>
              <a:rPr lang="en-US" altLang="ko-KR" sz="1100" dirty="0">
                <a:highlight>
                  <a:srgbClr val="FFFF00"/>
                </a:highlight>
              </a:rPr>
              <a:t> #</a:t>
            </a:r>
            <a:r>
              <a:rPr lang="ko-KR" altLang="en-US" sz="1100" dirty="0">
                <a:highlight>
                  <a:srgbClr val="FFFF00"/>
                </a:highlight>
              </a:rPr>
              <a:t>오른쪽 방향키가 눌리면 </a:t>
            </a:r>
            <a:r>
              <a:rPr lang="en-US" altLang="ko-KR" sz="1100" dirty="0">
                <a:highlight>
                  <a:srgbClr val="FFFF00"/>
                </a:highlight>
              </a:rPr>
              <a:t>fighter</a:t>
            </a:r>
            <a:r>
              <a:rPr lang="ko-KR" altLang="en-US" sz="1100" dirty="0">
                <a:highlight>
                  <a:srgbClr val="FFFF00"/>
                </a:highlight>
              </a:rPr>
              <a:t>그림 위치를 </a:t>
            </a:r>
            <a:r>
              <a:rPr lang="en-US" altLang="ko-KR" sz="1100" dirty="0">
                <a:highlight>
                  <a:srgbClr val="FFFF00"/>
                </a:highlight>
              </a:rPr>
              <a:t>x</a:t>
            </a:r>
            <a:r>
              <a:rPr lang="ko-KR" altLang="en-US" sz="1100" dirty="0">
                <a:highlight>
                  <a:srgbClr val="FFFF00"/>
                </a:highlight>
              </a:rPr>
              <a:t>좌표 </a:t>
            </a:r>
            <a:r>
              <a:rPr lang="en-US" altLang="ko-KR" sz="1100" dirty="0">
                <a:highlight>
                  <a:srgbClr val="FFFF00"/>
                </a:highlight>
              </a:rPr>
              <a:t>+5</a:t>
            </a:r>
            <a:r>
              <a:rPr lang="ko-KR" altLang="en-US" sz="1100" dirty="0">
                <a:highlight>
                  <a:srgbClr val="FFFF00"/>
                </a:highlight>
              </a:rPr>
              <a:t> 해준다</a:t>
            </a:r>
            <a:r>
              <a:rPr lang="en-US" altLang="ko-KR" sz="1100" dirty="0">
                <a:highlight>
                  <a:srgbClr val="FFFF00"/>
                </a:highlight>
              </a:rPr>
              <a:t>.</a:t>
            </a:r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>
                <a:solidFill>
                  <a:srgbClr val="FF0000"/>
                </a:solidFill>
              </a:rPr>
              <a:t>                    </a:t>
            </a:r>
            <a:r>
              <a:rPr lang="en-US" altLang="ko-KR" sz="1100" dirty="0" err="1">
                <a:solidFill>
                  <a:srgbClr val="FF0000"/>
                </a:solidFill>
              </a:rPr>
              <a:t>fighterX</a:t>
            </a:r>
            <a:r>
              <a:rPr lang="en-US" altLang="ko-KR" sz="1100" dirty="0">
                <a:solidFill>
                  <a:srgbClr val="FF0000"/>
                </a:solidFill>
              </a:rPr>
              <a:t> += </a:t>
            </a:r>
            <a:r>
              <a:rPr lang="en-US" altLang="ko-KR" sz="1100" b="1" dirty="0">
                <a:highlight>
                  <a:srgbClr val="00FFFF"/>
                </a:highlight>
              </a:rPr>
              <a:t>5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            if </a:t>
            </a:r>
            <a:r>
              <a:rPr lang="en-US" altLang="ko-KR" sz="1100" dirty="0" err="1">
                <a:solidFill>
                  <a:srgbClr val="FF0000"/>
                </a:solidFill>
              </a:rPr>
              <a:t>event.type</a:t>
            </a:r>
            <a:r>
              <a:rPr lang="en-US" altLang="ko-KR" sz="1100" dirty="0">
                <a:solidFill>
                  <a:srgbClr val="FF0000"/>
                </a:solidFill>
              </a:rPr>
              <a:t> == </a:t>
            </a:r>
            <a:r>
              <a:rPr lang="en-US" altLang="ko-KR" sz="1100" dirty="0" err="1">
                <a:solidFill>
                  <a:srgbClr val="FF0000"/>
                </a:solidFill>
              </a:rPr>
              <a:t>pygame.KEYUP</a:t>
            </a:r>
            <a:r>
              <a:rPr lang="en-US" altLang="ko-KR" sz="1100" dirty="0">
                <a:solidFill>
                  <a:srgbClr val="FF0000"/>
                </a:solidFill>
              </a:rPr>
              <a:t>: </a:t>
            </a:r>
            <a:r>
              <a:rPr lang="en-US" altLang="ko-KR" sz="1100" dirty="0">
                <a:highlight>
                  <a:srgbClr val="FFFF00"/>
                </a:highlight>
              </a:rPr>
              <a:t>#</a:t>
            </a:r>
            <a:r>
              <a:rPr lang="ko-KR" altLang="en-US" sz="1100" dirty="0">
                <a:highlight>
                  <a:srgbClr val="FFFF00"/>
                </a:highlight>
              </a:rPr>
              <a:t>방향키를 누르고 땐 후</a:t>
            </a:r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>
                <a:solidFill>
                  <a:srgbClr val="FF0000"/>
                </a:solidFill>
              </a:rPr>
              <a:t>                if </a:t>
            </a:r>
            <a:r>
              <a:rPr lang="en-US" altLang="ko-KR" sz="1100" dirty="0" err="1">
                <a:solidFill>
                  <a:srgbClr val="FF0000"/>
                </a:solidFill>
              </a:rPr>
              <a:t>event.key</a:t>
            </a:r>
            <a:r>
              <a:rPr lang="en-US" altLang="ko-KR" sz="1100" dirty="0">
                <a:solidFill>
                  <a:srgbClr val="FF0000"/>
                </a:solidFill>
              </a:rPr>
              <a:t> == </a:t>
            </a:r>
            <a:r>
              <a:rPr lang="en-US" altLang="ko-KR" sz="1100" dirty="0" err="1">
                <a:solidFill>
                  <a:srgbClr val="FF0000"/>
                </a:solidFill>
              </a:rPr>
              <a:t>pygame.K_LEFT</a:t>
            </a:r>
            <a:r>
              <a:rPr lang="en-US" altLang="ko-KR" sz="1100" dirty="0">
                <a:solidFill>
                  <a:srgbClr val="FF0000"/>
                </a:solidFill>
              </a:rPr>
              <a:t> or </a:t>
            </a:r>
            <a:r>
              <a:rPr lang="en-US" altLang="ko-KR" sz="1100" dirty="0" err="1">
                <a:solidFill>
                  <a:srgbClr val="FF0000"/>
                </a:solidFill>
              </a:rPr>
              <a:t>event.key</a:t>
            </a:r>
            <a:r>
              <a:rPr lang="en-US" altLang="ko-KR" sz="1100" dirty="0">
                <a:solidFill>
                  <a:srgbClr val="FF0000"/>
                </a:solidFill>
              </a:rPr>
              <a:t> == </a:t>
            </a:r>
            <a:r>
              <a:rPr lang="en-US" altLang="ko-KR" sz="1100" dirty="0" err="1">
                <a:solidFill>
                  <a:srgbClr val="FF0000"/>
                </a:solidFill>
              </a:rPr>
              <a:t>pygame.K_RIGHT</a:t>
            </a:r>
            <a:r>
              <a:rPr lang="en-US" altLang="ko-KR" sz="1100" dirty="0">
                <a:solidFill>
                  <a:srgbClr val="FF0000"/>
                </a:solidFill>
              </a:rPr>
              <a:t>:</a:t>
            </a:r>
          </a:p>
          <a:p>
            <a:r>
              <a:rPr lang="en-US" altLang="ko-KR" sz="1100" dirty="0">
                <a:highlight>
                  <a:srgbClr val="FFFF00"/>
                </a:highlight>
              </a:rPr>
              <a:t>#</a:t>
            </a:r>
            <a:r>
              <a:rPr lang="ko-KR" altLang="en-US" sz="1100" dirty="0">
                <a:highlight>
                  <a:srgbClr val="FFFF00"/>
                </a:highlight>
              </a:rPr>
              <a:t>방향키를 땐 후 비행기가 움직이면 안되므로</a:t>
            </a:r>
            <a:endParaRPr lang="en-US" altLang="ko-KR" sz="1100" dirty="0">
              <a:highlight>
                <a:srgbClr val="FFFF00"/>
              </a:highlight>
            </a:endParaRPr>
          </a:p>
          <a:p>
            <a:r>
              <a:rPr lang="en-US" altLang="ko-KR" sz="1100" dirty="0">
                <a:solidFill>
                  <a:srgbClr val="FF0000"/>
                </a:solidFill>
              </a:rPr>
              <a:t>                    </a:t>
            </a:r>
            <a:r>
              <a:rPr lang="en-US" altLang="ko-KR" sz="1100" dirty="0" err="1">
                <a:solidFill>
                  <a:srgbClr val="FF0000"/>
                </a:solidFill>
              </a:rPr>
              <a:t>fighterX</a:t>
            </a:r>
            <a:r>
              <a:rPr lang="en-US" altLang="ko-KR" sz="1100" dirty="0">
                <a:solidFill>
                  <a:srgbClr val="FF0000"/>
                </a:solidFill>
              </a:rPr>
              <a:t> = 0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drawObject</a:t>
            </a:r>
            <a:r>
              <a:rPr lang="en-US" altLang="ko-KR" sz="1100" dirty="0"/>
              <a:t>(background,0,0)</a:t>
            </a:r>
          </a:p>
          <a:p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>
                <a:solidFill>
                  <a:srgbClr val="FF0000"/>
                </a:solidFill>
              </a:rPr>
              <a:t>        x += </a:t>
            </a:r>
            <a:r>
              <a:rPr lang="en-US" altLang="ko-KR" sz="1100" dirty="0" err="1">
                <a:solidFill>
                  <a:srgbClr val="FF0000"/>
                </a:solidFill>
              </a:rPr>
              <a:t>fighterX</a:t>
            </a:r>
            <a:r>
              <a:rPr lang="en-US" altLang="ko-KR" sz="1100" dirty="0">
                <a:solidFill>
                  <a:srgbClr val="FF0000"/>
                </a:solidFill>
              </a:rPr>
              <a:t> </a:t>
            </a:r>
            <a:r>
              <a:rPr lang="en-US" altLang="ko-KR" sz="1100" dirty="0">
                <a:highlight>
                  <a:srgbClr val="FFFF00"/>
                </a:highlight>
              </a:rPr>
              <a:t>#</a:t>
            </a:r>
            <a:r>
              <a:rPr lang="ko-KR" altLang="en-US" sz="1100" dirty="0">
                <a:highlight>
                  <a:srgbClr val="FFFF00"/>
                </a:highlight>
              </a:rPr>
              <a:t>변경된 </a:t>
            </a:r>
            <a:r>
              <a:rPr lang="ko-KR" altLang="en-US" sz="1100" dirty="0" err="1">
                <a:highlight>
                  <a:srgbClr val="FFFF00"/>
                </a:highlight>
              </a:rPr>
              <a:t>좌표값을</a:t>
            </a:r>
            <a:r>
              <a:rPr lang="ko-KR" altLang="en-US" sz="1100" dirty="0">
                <a:highlight>
                  <a:srgbClr val="FFFF00"/>
                </a:highlight>
              </a:rPr>
              <a:t> </a:t>
            </a:r>
            <a:r>
              <a:rPr lang="ko-KR" altLang="en-US" sz="1100" dirty="0" err="1">
                <a:highlight>
                  <a:srgbClr val="FFFF00"/>
                </a:highlight>
              </a:rPr>
              <a:t>재절성</a:t>
            </a:r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>
                <a:solidFill>
                  <a:srgbClr val="FF0000"/>
                </a:solidFill>
              </a:rPr>
              <a:t>        if x &lt; 0:</a:t>
            </a:r>
            <a:r>
              <a:rPr lang="en-US" altLang="ko-KR" sz="1100" dirty="0">
                <a:highlight>
                  <a:srgbClr val="FFFF00"/>
                </a:highlight>
              </a:rPr>
              <a:t>#</a:t>
            </a:r>
            <a:r>
              <a:rPr lang="ko-KR" altLang="en-US" sz="1100" dirty="0">
                <a:highlight>
                  <a:srgbClr val="FFFF00"/>
                </a:highlight>
              </a:rPr>
              <a:t>게임 화면의 </a:t>
            </a:r>
            <a:r>
              <a:rPr lang="en-US" altLang="ko-KR" sz="1100" dirty="0">
                <a:highlight>
                  <a:srgbClr val="FFFF00"/>
                </a:highlight>
              </a:rPr>
              <a:t> </a:t>
            </a:r>
            <a:r>
              <a:rPr lang="ko-KR" altLang="en-US" sz="1100" dirty="0">
                <a:highlight>
                  <a:srgbClr val="FFFF00"/>
                </a:highlight>
              </a:rPr>
              <a:t>최소 </a:t>
            </a:r>
            <a:r>
              <a:rPr lang="en-US" altLang="ko-KR" sz="1100" dirty="0">
                <a:highlight>
                  <a:srgbClr val="FFFF00"/>
                </a:highlight>
              </a:rPr>
              <a:t>X</a:t>
            </a:r>
            <a:r>
              <a:rPr lang="ko-KR" altLang="en-US" sz="1100" dirty="0">
                <a:highlight>
                  <a:srgbClr val="FFFF00"/>
                </a:highlight>
              </a:rPr>
              <a:t>좌표를 벗어나면 안되므로 </a:t>
            </a:r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>
                <a:solidFill>
                  <a:srgbClr val="FF0000"/>
                </a:solidFill>
              </a:rPr>
              <a:t>            x = 0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        </a:t>
            </a:r>
            <a:r>
              <a:rPr lang="en-US" altLang="ko-KR" sz="1100" dirty="0" err="1">
                <a:solidFill>
                  <a:srgbClr val="FF0000"/>
                </a:solidFill>
              </a:rPr>
              <a:t>elif</a:t>
            </a:r>
            <a:r>
              <a:rPr lang="en-US" altLang="ko-KR" sz="1100" dirty="0">
                <a:solidFill>
                  <a:srgbClr val="FF0000"/>
                </a:solidFill>
              </a:rPr>
              <a:t> x &gt; </a:t>
            </a:r>
            <a:r>
              <a:rPr lang="en-US" altLang="ko-KR" sz="1100" dirty="0" err="1">
                <a:solidFill>
                  <a:srgbClr val="FF0000"/>
                </a:solidFill>
              </a:rPr>
              <a:t>padWidth</a:t>
            </a:r>
            <a:r>
              <a:rPr lang="en-US" altLang="ko-KR" sz="1100" dirty="0">
                <a:solidFill>
                  <a:srgbClr val="FF0000"/>
                </a:solidFill>
              </a:rPr>
              <a:t> - </a:t>
            </a:r>
            <a:r>
              <a:rPr lang="en-US" altLang="ko-KR" sz="1100" dirty="0" err="1">
                <a:solidFill>
                  <a:srgbClr val="FF0000"/>
                </a:solidFill>
              </a:rPr>
              <a:t>fighterWidth</a:t>
            </a:r>
            <a:r>
              <a:rPr lang="en-US" altLang="ko-KR" sz="1100" dirty="0">
                <a:solidFill>
                  <a:srgbClr val="FF0000"/>
                </a:solidFill>
              </a:rPr>
              <a:t>: </a:t>
            </a:r>
            <a:r>
              <a:rPr lang="en-US" altLang="ko-KR" sz="1100" dirty="0">
                <a:highlight>
                  <a:srgbClr val="FFFF00"/>
                </a:highlight>
              </a:rPr>
              <a:t>#</a:t>
            </a:r>
            <a:r>
              <a:rPr lang="ko-KR" altLang="en-US" sz="1100" dirty="0">
                <a:highlight>
                  <a:srgbClr val="FFFF00"/>
                </a:highlight>
              </a:rPr>
              <a:t>게임의 화면의 최대 </a:t>
            </a:r>
            <a:r>
              <a:rPr lang="en-US" altLang="ko-KR" sz="1100" dirty="0">
                <a:highlight>
                  <a:srgbClr val="FFFF00"/>
                </a:highlight>
              </a:rPr>
              <a:t>X</a:t>
            </a:r>
            <a:r>
              <a:rPr lang="ko-KR" altLang="en-US" sz="1100" dirty="0">
                <a:highlight>
                  <a:srgbClr val="FFFF00"/>
                </a:highlight>
              </a:rPr>
              <a:t>좌표를 벗어나면 안되므로</a:t>
            </a:r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>
                <a:solidFill>
                  <a:srgbClr val="FF0000"/>
                </a:solidFill>
              </a:rPr>
              <a:t>            x = </a:t>
            </a:r>
            <a:r>
              <a:rPr lang="en-US" altLang="ko-KR" sz="1100" dirty="0" err="1">
                <a:solidFill>
                  <a:srgbClr val="FF0000"/>
                </a:solidFill>
              </a:rPr>
              <a:t>padWidth</a:t>
            </a:r>
            <a:r>
              <a:rPr lang="en-US" altLang="ko-KR" sz="1100" dirty="0">
                <a:solidFill>
                  <a:srgbClr val="FF0000"/>
                </a:solidFill>
              </a:rPr>
              <a:t> - </a:t>
            </a:r>
            <a:r>
              <a:rPr lang="en-US" altLang="ko-KR" sz="1100" dirty="0" err="1">
                <a:solidFill>
                  <a:srgbClr val="FF0000"/>
                </a:solidFill>
              </a:rPr>
              <a:t>fighterWidth</a:t>
            </a:r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drawObject</a:t>
            </a:r>
            <a:r>
              <a:rPr lang="en-US" altLang="ko-KR" sz="1100" dirty="0"/>
              <a:t>(</a:t>
            </a:r>
            <a:r>
              <a:rPr lang="en-US" altLang="ko-KR" sz="1100" dirty="0" err="1"/>
              <a:t>fighter,x,y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/>
              <a:t>###</a:t>
            </a:r>
            <a:r>
              <a:rPr lang="ko-KR" altLang="en-US" sz="1100" dirty="0"/>
              <a:t>생략</a:t>
            </a:r>
            <a:r>
              <a:rPr lang="en-US" altLang="ko-KR" sz="1100" dirty="0"/>
              <a:t>###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89B335B-691C-4C44-945F-FD5D6F35A9DC}"/>
              </a:ext>
            </a:extLst>
          </p:cNvPr>
          <p:cNvGrpSpPr/>
          <p:nvPr/>
        </p:nvGrpSpPr>
        <p:grpSpPr>
          <a:xfrm>
            <a:off x="5811965" y="2649700"/>
            <a:ext cx="2139696" cy="964472"/>
            <a:chOff x="4608576" y="2565112"/>
            <a:chExt cx="2139696" cy="964472"/>
          </a:xfrm>
        </p:grpSpPr>
        <p:sp>
          <p:nvSpPr>
            <p:cNvPr id="7" name="화살표: 오른쪽 6">
              <a:extLst>
                <a:ext uri="{FF2B5EF4-FFF2-40B4-BE49-F238E27FC236}">
                  <a16:creationId xmlns:a16="http://schemas.microsoft.com/office/drawing/2014/main" id="{6D3AAC7A-5597-466F-BB5F-194F3C5C88BB}"/>
                </a:ext>
              </a:extLst>
            </p:cNvPr>
            <p:cNvSpPr/>
            <p:nvPr/>
          </p:nvSpPr>
          <p:spPr>
            <a:xfrm>
              <a:off x="4608576" y="3031236"/>
              <a:ext cx="2139696" cy="498348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715735F-7660-4299-97BE-E8084D4E1B7F}"/>
                </a:ext>
              </a:extLst>
            </p:cNvPr>
            <p:cNvSpPr txBox="1"/>
            <p:nvPr/>
          </p:nvSpPr>
          <p:spPr>
            <a:xfrm>
              <a:off x="4669902" y="2565112"/>
              <a:ext cx="19385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u="sng" dirty="0"/>
                <a:t>F5 </a:t>
              </a:r>
              <a:endParaRPr lang="ko-KR" altLang="en-US" sz="3200" b="1" u="sng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B8346C5-3A50-449D-99B0-E1CFEE2CA3D8}"/>
              </a:ext>
            </a:extLst>
          </p:cNvPr>
          <p:cNvGrpSpPr/>
          <p:nvPr/>
        </p:nvGrpSpPr>
        <p:grpSpPr>
          <a:xfrm>
            <a:off x="8444541" y="775914"/>
            <a:ext cx="3354259" cy="5522963"/>
            <a:chOff x="8444541" y="775914"/>
            <a:chExt cx="3354259" cy="552296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029675D-EF23-47B8-900B-E1E1367D60A8}"/>
                </a:ext>
              </a:extLst>
            </p:cNvPr>
            <p:cNvSpPr txBox="1"/>
            <p:nvPr/>
          </p:nvSpPr>
          <p:spPr>
            <a:xfrm>
              <a:off x="9116538" y="775914"/>
              <a:ext cx="17937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u="sng" dirty="0"/>
                <a:t>실행화면</a:t>
              </a:r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396ECFE6-D555-48C7-81D3-201BBFDF59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4541" y="1376164"/>
              <a:ext cx="3354259" cy="4922713"/>
            </a:xfrm>
            <a:prstGeom prst="rect">
              <a:avLst/>
            </a:prstGeom>
          </p:spPr>
        </p:pic>
      </p:grp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7B3D7118-CF74-4D3D-9084-73D934E70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C055-7752-493D-9F19-E23BBEC8A13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4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6B0FE8-33B0-4801-B998-90EE12E84C0A}"/>
              </a:ext>
            </a:extLst>
          </p:cNvPr>
          <p:cNvSpPr txBox="1"/>
          <p:nvPr/>
        </p:nvSpPr>
        <p:spPr>
          <a:xfrm>
            <a:off x="257907" y="221916"/>
            <a:ext cx="38334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/>
              <a:t>미사일 발사 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B76EAC-3A2E-4FD9-BA31-AE827D389F78}"/>
              </a:ext>
            </a:extLst>
          </p:cNvPr>
          <p:cNvSpPr txBox="1"/>
          <p:nvPr/>
        </p:nvSpPr>
        <p:spPr>
          <a:xfrm>
            <a:off x="393200" y="775914"/>
            <a:ext cx="5319933" cy="533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###</a:t>
            </a:r>
            <a:r>
              <a:rPr lang="ko-KR" altLang="en-US" sz="1100" dirty="0"/>
              <a:t>생략</a:t>
            </a:r>
            <a:r>
              <a:rPr lang="en-US" altLang="ko-KR" sz="1100" dirty="0"/>
              <a:t>###</a:t>
            </a:r>
          </a:p>
          <a:p>
            <a:r>
              <a:rPr lang="en-US" altLang="ko-KR" sz="1100" dirty="0"/>
              <a:t>Def </a:t>
            </a:r>
            <a:r>
              <a:rPr lang="en-US" altLang="ko-KR" sz="1100" dirty="0" err="1"/>
              <a:t>initGame</a:t>
            </a:r>
            <a:r>
              <a:rPr lang="en-US" altLang="ko-KR" sz="1100" dirty="0"/>
              <a:t>():</a:t>
            </a:r>
          </a:p>
          <a:p>
            <a:r>
              <a:rPr lang="en-US" altLang="ko-KR" sz="1100" dirty="0"/>
              <a:t>    global gamepad, clock, background, fighter, </a:t>
            </a:r>
            <a:r>
              <a:rPr lang="en-US" altLang="ko-KR" sz="1100" dirty="0">
                <a:solidFill>
                  <a:srgbClr val="FF0000"/>
                </a:solidFill>
              </a:rPr>
              <a:t>missile</a:t>
            </a:r>
          </a:p>
          <a:p>
            <a:r>
              <a:rPr lang="en-US" altLang="ko-KR" sz="1100" dirty="0"/>
              <a:t>###</a:t>
            </a:r>
            <a:r>
              <a:rPr lang="ko-KR" altLang="en-US" sz="1100" dirty="0"/>
              <a:t>생략</a:t>
            </a:r>
            <a:r>
              <a:rPr lang="en-US" altLang="ko-KR" sz="1100" dirty="0"/>
              <a:t>###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>
                <a:solidFill>
                  <a:srgbClr val="FF0000"/>
                </a:solidFill>
              </a:rPr>
              <a:t>missile = </a:t>
            </a:r>
            <a:r>
              <a:rPr lang="en-US" altLang="ko-KR" sz="1100" dirty="0" err="1">
                <a:solidFill>
                  <a:srgbClr val="FF0000"/>
                </a:solidFill>
              </a:rPr>
              <a:t>pygame.image.load</a:t>
            </a:r>
            <a:r>
              <a:rPr lang="en-US" altLang="ko-KR" sz="1100" dirty="0">
                <a:solidFill>
                  <a:srgbClr val="FF0000"/>
                </a:solidFill>
              </a:rPr>
              <a:t>('missile.png’)</a:t>
            </a:r>
            <a:r>
              <a:rPr lang="en-US" altLang="ko-KR" sz="1100" dirty="0">
                <a:highlight>
                  <a:srgbClr val="FFFF00"/>
                </a:highlight>
              </a:rPr>
              <a:t>#</a:t>
            </a:r>
            <a:r>
              <a:rPr lang="en-US" altLang="ko-KR" sz="1100" dirty="0" err="1">
                <a:highlight>
                  <a:srgbClr val="FFFF00"/>
                </a:highlight>
              </a:rPr>
              <a:t>missil</a:t>
            </a:r>
            <a:r>
              <a:rPr lang="ko-KR" altLang="en-US" sz="1100" dirty="0">
                <a:highlight>
                  <a:srgbClr val="FFFF00"/>
                </a:highlight>
              </a:rPr>
              <a:t>변수에 미사일 그림파일 불러오기</a:t>
            </a:r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/>
              <a:t>    clock = </a:t>
            </a:r>
            <a:r>
              <a:rPr lang="en-US" altLang="ko-KR" sz="1100" dirty="0" err="1"/>
              <a:t>pygame.time.Clock</a:t>
            </a:r>
            <a:r>
              <a:rPr lang="en-US" altLang="ko-KR" sz="1100" dirty="0"/>
              <a:t>()</a:t>
            </a:r>
          </a:p>
          <a:p>
            <a:endParaRPr lang="en-US" altLang="ko-KR" sz="1100" dirty="0"/>
          </a:p>
          <a:p>
            <a:r>
              <a:rPr lang="en-US" altLang="ko-KR" sz="1100" dirty="0"/>
              <a:t>def </a:t>
            </a:r>
            <a:r>
              <a:rPr lang="en-US" altLang="ko-KR" sz="1100" dirty="0" err="1"/>
              <a:t>runGame</a:t>
            </a:r>
            <a:r>
              <a:rPr lang="en-US" altLang="ko-KR" sz="1100" dirty="0"/>
              <a:t>():</a:t>
            </a:r>
          </a:p>
          <a:p>
            <a:r>
              <a:rPr lang="en-US" altLang="ko-KR" sz="1100" dirty="0"/>
              <a:t>###</a:t>
            </a:r>
            <a:r>
              <a:rPr lang="ko-KR" altLang="en-US" sz="1100" dirty="0"/>
              <a:t>생략</a:t>
            </a:r>
            <a:r>
              <a:rPr lang="en-US" altLang="ko-KR" sz="1100" dirty="0"/>
              <a:t>###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fighterHeight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fighterSize</a:t>
            </a:r>
            <a:r>
              <a:rPr lang="en-US" altLang="ko-KR" sz="1100" dirty="0"/>
              <a:t>[1]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</a:t>
            </a:r>
            <a:r>
              <a:rPr lang="en-US" altLang="ko-KR" sz="1100" dirty="0" err="1">
                <a:solidFill>
                  <a:srgbClr val="FF0000"/>
                </a:solidFill>
              </a:rPr>
              <a:t>missileXY</a:t>
            </a:r>
            <a:r>
              <a:rPr lang="en-US" altLang="ko-KR" sz="1100" dirty="0">
                <a:solidFill>
                  <a:srgbClr val="FF0000"/>
                </a:solidFill>
              </a:rPr>
              <a:t> = []</a:t>
            </a:r>
            <a:r>
              <a:rPr lang="en-US" altLang="ko-KR" sz="1100" dirty="0"/>
              <a:t> </a:t>
            </a:r>
            <a:r>
              <a:rPr lang="en-US" altLang="ko-KR" sz="1100" dirty="0">
                <a:highlight>
                  <a:srgbClr val="FFFF00"/>
                </a:highlight>
              </a:rPr>
              <a:t>#</a:t>
            </a:r>
            <a:r>
              <a:rPr lang="ko-KR" altLang="en-US" sz="1100" dirty="0">
                <a:highlight>
                  <a:srgbClr val="FFFF00"/>
                </a:highlight>
              </a:rPr>
              <a:t>여러 개의 미사일를 저장할 수 있도록 리스트</a:t>
            </a:r>
            <a:r>
              <a:rPr lang="en-US" altLang="ko-KR" sz="1100" dirty="0">
                <a:highlight>
                  <a:srgbClr val="FFFF00"/>
                </a:highlight>
              </a:rPr>
              <a:t>(</a:t>
            </a:r>
            <a:r>
              <a:rPr lang="ko-KR" altLang="en-US" sz="1100" dirty="0">
                <a:highlight>
                  <a:srgbClr val="FFFF00"/>
                </a:highlight>
              </a:rPr>
              <a:t>비열</a:t>
            </a:r>
            <a:r>
              <a:rPr lang="en-US" altLang="ko-KR" sz="1100" dirty="0">
                <a:highlight>
                  <a:srgbClr val="FFFF00"/>
                </a:highlight>
              </a:rPr>
              <a:t>)</a:t>
            </a:r>
            <a:r>
              <a:rPr lang="ko-KR" altLang="en-US" sz="1100" dirty="0">
                <a:highlight>
                  <a:srgbClr val="FFFF00"/>
                </a:highlight>
              </a:rPr>
              <a:t>선언</a:t>
            </a:r>
            <a:endParaRPr lang="en-US" altLang="ko-KR" sz="1100" dirty="0"/>
          </a:p>
          <a:p>
            <a:r>
              <a:rPr lang="en-US" altLang="ko-KR" sz="1100" dirty="0"/>
              <a:t>    </a:t>
            </a:r>
          </a:p>
          <a:p>
            <a:r>
              <a:rPr lang="en-US" altLang="ko-KR" sz="1100" dirty="0"/>
              <a:t>###</a:t>
            </a:r>
            <a:r>
              <a:rPr lang="ko-KR" altLang="en-US" sz="1100" dirty="0"/>
              <a:t>생략</a:t>
            </a:r>
            <a:r>
              <a:rPr lang="en-US" altLang="ko-KR" sz="1100" dirty="0"/>
              <a:t>###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while not </a:t>
            </a:r>
            <a:r>
              <a:rPr lang="en-US" altLang="ko-KR" sz="1100" dirty="0" err="1"/>
              <a:t>onGame</a:t>
            </a:r>
            <a:r>
              <a:rPr lang="en-US" altLang="ko-KR" sz="1100" dirty="0"/>
              <a:t>:</a:t>
            </a:r>
          </a:p>
          <a:p>
            <a:r>
              <a:rPr lang="en-US" altLang="ko-KR" sz="1100" dirty="0"/>
              <a:t>###</a:t>
            </a:r>
            <a:r>
              <a:rPr lang="ko-KR" altLang="en-US" sz="1100" dirty="0"/>
              <a:t>생략</a:t>
            </a:r>
            <a:r>
              <a:rPr lang="en-US" altLang="ko-KR" sz="1100" dirty="0"/>
              <a:t>###</a:t>
            </a:r>
          </a:p>
          <a:p>
            <a:r>
              <a:rPr lang="en-US" altLang="ko-KR" sz="1100" dirty="0"/>
              <a:t>                </a:t>
            </a:r>
            <a:r>
              <a:rPr lang="en-US" altLang="ko-KR" sz="1100" dirty="0" err="1"/>
              <a:t>elif</a:t>
            </a:r>
            <a:r>
              <a:rPr lang="en-US" altLang="ko-KR" sz="1100" dirty="0"/>
              <a:t> </a:t>
            </a:r>
            <a:r>
              <a:rPr lang="en-US" altLang="ko-KR" sz="1100" dirty="0" err="1"/>
              <a:t>event.key</a:t>
            </a:r>
            <a:r>
              <a:rPr lang="en-US" altLang="ko-KR" sz="1100" dirty="0"/>
              <a:t> == </a:t>
            </a:r>
            <a:r>
              <a:rPr lang="en-US" altLang="ko-KR" sz="1100" dirty="0" err="1"/>
              <a:t>pygame.K_RIGHT</a:t>
            </a:r>
            <a:r>
              <a:rPr lang="en-US" altLang="ko-KR" sz="1100" dirty="0"/>
              <a:t>:</a:t>
            </a:r>
          </a:p>
          <a:p>
            <a:r>
              <a:rPr lang="en-US" altLang="ko-KR" sz="1100" dirty="0"/>
              <a:t>                    </a:t>
            </a:r>
            <a:r>
              <a:rPr lang="en-US" altLang="ko-KR" sz="1100" dirty="0" err="1"/>
              <a:t>fighterX</a:t>
            </a:r>
            <a:r>
              <a:rPr lang="en-US" altLang="ko-KR" sz="1100" dirty="0"/>
              <a:t> += </a:t>
            </a:r>
            <a:r>
              <a:rPr lang="en-US" altLang="ko-KR" sz="1100" b="1" dirty="0">
                <a:highlight>
                  <a:srgbClr val="00FFFF"/>
                </a:highlight>
              </a:rPr>
              <a:t>5</a:t>
            </a:r>
          </a:p>
          <a:p>
            <a:r>
              <a:rPr lang="en-US" altLang="ko-KR" sz="1100" dirty="0"/>
              <a:t>                    </a:t>
            </a:r>
          </a:p>
          <a:p>
            <a:r>
              <a:rPr lang="en-US" altLang="ko-KR" sz="1100" dirty="0"/>
              <a:t>                </a:t>
            </a:r>
            <a:r>
              <a:rPr lang="en-US" altLang="ko-KR" sz="1100" dirty="0" err="1">
                <a:solidFill>
                  <a:srgbClr val="FF0000"/>
                </a:solidFill>
              </a:rPr>
              <a:t>elif</a:t>
            </a:r>
            <a:r>
              <a:rPr lang="en-US" altLang="ko-KR" sz="1100" dirty="0">
                <a:solidFill>
                  <a:srgbClr val="FF0000"/>
                </a:solidFill>
              </a:rPr>
              <a:t> </a:t>
            </a:r>
            <a:r>
              <a:rPr lang="en-US" altLang="ko-KR" sz="1100" dirty="0" err="1">
                <a:solidFill>
                  <a:srgbClr val="FF0000"/>
                </a:solidFill>
              </a:rPr>
              <a:t>event.key</a:t>
            </a:r>
            <a:r>
              <a:rPr lang="en-US" altLang="ko-KR" sz="1100" dirty="0">
                <a:solidFill>
                  <a:srgbClr val="FF0000"/>
                </a:solidFill>
              </a:rPr>
              <a:t> == </a:t>
            </a:r>
            <a:r>
              <a:rPr lang="en-US" altLang="ko-KR" sz="1100" dirty="0" err="1">
                <a:solidFill>
                  <a:srgbClr val="FF0000"/>
                </a:solidFill>
              </a:rPr>
              <a:t>pygame.K_SPACE</a:t>
            </a:r>
            <a:r>
              <a:rPr lang="en-US" altLang="ko-KR" sz="1100" dirty="0">
                <a:solidFill>
                  <a:srgbClr val="FF0000"/>
                </a:solidFill>
              </a:rPr>
              <a:t>: </a:t>
            </a:r>
            <a:r>
              <a:rPr lang="en-US" altLang="ko-KR" sz="1100" dirty="0">
                <a:highlight>
                  <a:srgbClr val="FFFF00"/>
                </a:highlight>
              </a:rPr>
              <a:t>#</a:t>
            </a:r>
            <a:r>
              <a:rPr lang="ko-KR" altLang="en-US" sz="1100" dirty="0">
                <a:highlight>
                  <a:srgbClr val="FFFF00"/>
                </a:highlight>
              </a:rPr>
              <a:t>스페이스바 </a:t>
            </a:r>
            <a:r>
              <a:rPr lang="ko-KR" altLang="en-US" sz="1100" dirty="0" err="1">
                <a:highlight>
                  <a:srgbClr val="FFFF00"/>
                </a:highlight>
              </a:rPr>
              <a:t>입력시</a:t>
            </a:r>
            <a:r>
              <a:rPr lang="ko-KR" altLang="en-US" sz="1100" dirty="0">
                <a:highlight>
                  <a:srgbClr val="FFFF00"/>
                </a:highlight>
              </a:rPr>
              <a:t> 미사일이 나가도록 설정</a:t>
            </a:r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>
                <a:solidFill>
                  <a:srgbClr val="FF0000"/>
                </a:solidFill>
              </a:rPr>
              <a:t>                    </a:t>
            </a:r>
            <a:r>
              <a:rPr lang="en-US" altLang="ko-KR" sz="1100" dirty="0" err="1">
                <a:solidFill>
                  <a:srgbClr val="FF0000"/>
                </a:solidFill>
              </a:rPr>
              <a:t>missileX</a:t>
            </a:r>
            <a:r>
              <a:rPr lang="en-US" altLang="ko-KR" sz="1100" dirty="0">
                <a:solidFill>
                  <a:srgbClr val="FF0000"/>
                </a:solidFill>
              </a:rPr>
              <a:t> = x + </a:t>
            </a:r>
            <a:r>
              <a:rPr lang="en-US" altLang="ko-KR" sz="1100" dirty="0" err="1">
                <a:solidFill>
                  <a:srgbClr val="FF0000"/>
                </a:solidFill>
              </a:rPr>
              <a:t>fighterWidth</a:t>
            </a:r>
            <a:r>
              <a:rPr lang="en-US" altLang="ko-KR" sz="1100" dirty="0">
                <a:solidFill>
                  <a:srgbClr val="FF0000"/>
                </a:solidFill>
              </a:rPr>
              <a:t> / 2</a:t>
            </a:r>
          </a:p>
          <a:p>
            <a:r>
              <a:rPr lang="en-US" altLang="ko-KR" sz="1100" dirty="0">
                <a:highlight>
                  <a:srgbClr val="FFFF00"/>
                </a:highlight>
              </a:rPr>
              <a:t>#</a:t>
            </a:r>
            <a:r>
              <a:rPr lang="ko-KR" altLang="en-US" sz="1100" dirty="0">
                <a:highlight>
                  <a:srgbClr val="FFFF00"/>
                </a:highlight>
              </a:rPr>
              <a:t>미사일의 </a:t>
            </a:r>
            <a:r>
              <a:rPr lang="en-US" altLang="ko-KR" sz="1100" dirty="0">
                <a:highlight>
                  <a:srgbClr val="FFFF00"/>
                </a:highlight>
              </a:rPr>
              <a:t>X</a:t>
            </a:r>
            <a:r>
              <a:rPr lang="ko-KR" altLang="en-US" sz="1100" dirty="0">
                <a:highlight>
                  <a:srgbClr val="FFFF00"/>
                </a:highlight>
              </a:rPr>
              <a:t>좌표는 비행기 가운데에 위치하도록 설정</a:t>
            </a:r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>
                <a:solidFill>
                  <a:srgbClr val="FF0000"/>
                </a:solidFill>
              </a:rPr>
              <a:t>                    </a:t>
            </a:r>
            <a:r>
              <a:rPr lang="en-US" altLang="ko-KR" sz="1100" dirty="0" err="1">
                <a:solidFill>
                  <a:srgbClr val="FF0000"/>
                </a:solidFill>
              </a:rPr>
              <a:t>missileY</a:t>
            </a:r>
            <a:r>
              <a:rPr lang="en-US" altLang="ko-KR" sz="1100" dirty="0">
                <a:solidFill>
                  <a:srgbClr val="FF0000"/>
                </a:solidFill>
              </a:rPr>
              <a:t> = y – </a:t>
            </a:r>
            <a:r>
              <a:rPr lang="en-US" altLang="ko-KR" sz="1100" dirty="0" err="1">
                <a:solidFill>
                  <a:srgbClr val="FF0000"/>
                </a:solidFill>
              </a:rPr>
              <a:t>fighterHeight</a:t>
            </a:r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>
                <a:highlight>
                  <a:srgbClr val="FFFF00"/>
                </a:highlight>
              </a:rPr>
              <a:t>#</a:t>
            </a:r>
            <a:r>
              <a:rPr lang="ko-KR" altLang="en-US" sz="1100" dirty="0">
                <a:highlight>
                  <a:srgbClr val="FFFF00"/>
                </a:highlight>
              </a:rPr>
              <a:t>미사일의 </a:t>
            </a:r>
            <a:r>
              <a:rPr lang="en-US" altLang="ko-KR" sz="1100" dirty="0">
                <a:highlight>
                  <a:srgbClr val="FFFF00"/>
                </a:highlight>
              </a:rPr>
              <a:t>Y</a:t>
            </a:r>
            <a:r>
              <a:rPr lang="ko-KR" altLang="en-US" sz="1100" dirty="0">
                <a:highlight>
                  <a:srgbClr val="FFFF00"/>
                </a:highlight>
              </a:rPr>
              <a:t>좌표 설정</a:t>
            </a:r>
            <a:endParaRPr lang="en-US" altLang="ko-KR" sz="1100" dirty="0">
              <a:highlight>
                <a:srgbClr val="FFFF00"/>
              </a:highlight>
            </a:endParaRPr>
          </a:p>
          <a:p>
            <a:r>
              <a:rPr lang="en-US" altLang="ko-KR" sz="1100" dirty="0">
                <a:solidFill>
                  <a:srgbClr val="FF0000"/>
                </a:solidFill>
              </a:rPr>
              <a:t>                    </a:t>
            </a:r>
            <a:r>
              <a:rPr lang="en-US" altLang="ko-KR" sz="1100" dirty="0" err="1">
                <a:solidFill>
                  <a:srgbClr val="FF0000"/>
                </a:solidFill>
              </a:rPr>
              <a:t>missileXY.append</a:t>
            </a:r>
            <a:r>
              <a:rPr lang="en-US" altLang="ko-KR" sz="1100" dirty="0">
                <a:solidFill>
                  <a:srgbClr val="FF0000"/>
                </a:solidFill>
              </a:rPr>
              <a:t>([</a:t>
            </a:r>
            <a:r>
              <a:rPr lang="en-US" altLang="ko-KR" sz="1100" dirty="0" err="1">
                <a:solidFill>
                  <a:srgbClr val="FF0000"/>
                </a:solidFill>
              </a:rPr>
              <a:t>missileX</a:t>
            </a:r>
            <a:r>
              <a:rPr lang="en-US" altLang="ko-KR" sz="1100" dirty="0">
                <a:solidFill>
                  <a:srgbClr val="FF0000"/>
                </a:solidFill>
              </a:rPr>
              <a:t>, </a:t>
            </a:r>
            <a:r>
              <a:rPr lang="en-US" altLang="ko-KR" sz="1100" dirty="0" err="1">
                <a:solidFill>
                  <a:srgbClr val="FF0000"/>
                </a:solidFill>
              </a:rPr>
              <a:t>missileY</a:t>
            </a:r>
            <a:r>
              <a:rPr lang="en-US" altLang="ko-KR" sz="1100" dirty="0">
                <a:solidFill>
                  <a:srgbClr val="FF0000"/>
                </a:solidFill>
              </a:rPr>
              <a:t>])</a:t>
            </a:r>
            <a:r>
              <a:rPr lang="en-US" altLang="ko-KR" sz="1100" dirty="0">
                <a:highlight>
                  <a:srgbClr val="FFFF00"/>
                </a:highlight>
              </a:rPr>
              <a:t>#</a:t>
            </a:r>
            <a:r>
              <a:rPr lang="ko-KR" altLang="en-US" sz="1100" dirty="0">
                <a:highlight>
                  <a:srgbClr val="FFFF00"/>
                </a:highlight>
              </a:rPr>
              <a:t>미사일 리스트에 미사일의 </a:t>
            </a:r>
            <a:r>
              <a:rPr lang="en-US" altLang="ko-KR" sz="1100" dirty="0">
                <a:highlight>
                  <a:srgbClr val="FFFF00"/>
                </a:highlight>
              </a:rPr>
              <a:t>x</a:t>
            </a:r>
            <a:r>
              <a:rPr lang="ko-KR" altLang="en-US" sz="1100" dirty="0">
                <a:highlight>
                  <a:srgbClr val="FFFF00"/>
                </a:highlight>
              </a:rPr>
              <a:t>와 </a:t>
            </a:r>
            <a:r>
              <a:rPr lang="en-US" altLang="ko-KR" sz="1100" dirty="0">
                <a:highlight>
                  <a:srgbClr val="FFFF00"/>
                </a:highlight>
              </a:rPr>
              <a:t>y</a:t>
            </a:r>
            <a:r>
              <a:rPr lang="ko-KR" altLang="en-US" sz="1100" dirty="0">
                <a:highlight>
                  <a:srgbClr val="FFFF00"/>
                </a:highlight>
              </a:rPr>
              <a:t>값 좌표를 저장</a:t>
            </a:r>
          </a:p>
          <a:p>
            <a:r>
              <a:rPr lang="ko-KR" altLang="en-US" sz="1100" dirty="0"/>
              <a:t>                    </a:t>
            </a:r>
          </a:p>
          <a:p>
            <a:r>
              <a:rPr lang="en-US" altLang="ko-KR" sz="1100" dirty="0"/>
              <a:t>###</a:t>
            </a:r>
            <a:r>
              <a:rPr lang="ko-KR" altLang="en-US" sz="1100" dirty="0"/>
              <a:t>생략</a:t>
            </a:r>
            <a:r>
              <a:rPr lang="en-US" altLang="ko-KR" sz="1100" dirty="0"/>
              <a:t>###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89B335B-691C-4C44-945F-FD5D6F35A9DC}"/>
              </a:ext>
            </a:extLst>
          </p:cNvPr>
          <p:cNvGrpSpPr/>
          <p:nvPr/>
        </p:nvGrpSpPr>
        <p:grpSpPr>
          <a:xfrm>
            <a:off x="5811965" y="2649700"/>
            <a:ext cx="2139696" cy="964472"/>
            <a:chOff x="4608576" y="2565112"/>
            <a:chExt cx="2139696" cy="964472"/>
          </a:xfrm>
        </p:grpSpPr>
        <p:sp>
          <p:nvSpPr>
            <p:cNvPr id="7" name="화살표: 오른쪽 6">
              <a:extLst>
                <a:ext uri="{FF2B5EF4-FFF2-40B4-BE49-F238E27FC236}">
                  <a16:creationId xmlns:a16="http://schemas.microsoft.com/office/drawing/2014/main" id="{6D3AAC7A-5597-466F-BB5F-194F3C5C88BB}"/>
                </a:ext>
              </a:extLst>
            </p:cNvPr>
            <p:cNvSpPr/>
            <p:nvPr/>
          </p:nvSpPr>
          <p:spPr>
            <a:xfrm>
              <a:off x="4608576" y="3031236"/>
              <a:ext cx="2139696" cy="498348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715735F-7660-4299-97BE-E8084D4E1B7F}"/>
                </a:ext>
              </a:extLst>
            </p:cNvPr>
            <p:cNvSpPr txBox="1"/>
            <p:nvPr/>
          </p:nvSpPr>
          <p:spPr>
            <a:xfrm>
              <a:off x="4669902" y="2565112"/>
              <a:ext cx="19385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u="sng" dirty="0"/>
                <a:t>F5 </a:t>
              </a:r>
              <a:endParaRPr lang="ko-KR" altLang="en-US" sz="3200" b="1" u="sng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6F5A1B9-C935-4CFC-989D-3C97AF0BFE72}"/>
              </a:ext>
            </a:extLst>
          </p:cNvPr>
          <p:cNvGrpSpPr/>
          <p:nvPr/>
        </p:nvGrpSpPr>
        <p:grpSpPr>
          <a:xfrm>
            <a:off x="8146204" y="511250"/>
            <a:ext cx="3671991" cy="5845100"/>
            <a:chOff x="8126809" y="775914"/>
            <a:chExt cx="3671991" cy="584510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029675D-EF23-47B8-900B-E1E1367D60A8}"/>
                </a:ext>
              </a:extLst>
            </p:cNvPr>
            <p:cNvSpPr txBox="1"/>
            <p:nvPr/>
          </p:nvSpPr>
          <p:spPr>
            <a:xfrm>
              <a:off x="8910657" y="775914"/>
              <a:ext cx="17937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u="sng" dirty="0"/>
                <a:t>실행화면</a:t>
              </a:r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7BD831BC-C571-4F23-8CEE-9E26DF097D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6809" y="1281090"/>
              <a:ext cx="3671991" cy="5339924"/>
            </a:xfrm>
            <a:prstGeom prst="rect">
              <a:avLst/>
            </a:prstGeom>
          </p:spPr>
        </p:pic>
      </p:grp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5EAAC7C7-B1AE-45CF-B45B-5E6832486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C055-7752-493D-9F19-E23BBEC8A13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08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6B0FE8-33B0-4801-B998-90EE12E84C0A}"/>
              </a:ext>
            </a:extLst>
          </p:cNvPr>
          <p:cNvSpPr txBox="1"/>
          <p:nvPr/>
        </p:nvSpPr>
        <p:spPr>
          <a:xfrm>
            <a:off x="257907" y="221916"/>
            <a:ext cx="38334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/>
              <a:t>미사일 발사 ②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B76EAC-3A2E-4FD9-BA31-AE827D389F78}"/>
              </a:ext>
            </a:extLst>
          </p:cNvPr>
          <p:cNvSpPr txBox="1"/>
          <p:nvPr/>
        </p:nvSpPr>
        <p:spPr>
          <a:xfrm>
            <a:off x="393200" y="775914"/>
            <a:ext cx="5319933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###</a:t>
            </a:r>
            <a:r>
              <a:rPr lang="ko-KR" altLang="en-US" sz="1100" dirty="0"/>
              <a:t>생략</a:t>
            </a:r>
            <a:r>
              <a:rPr lang="en-US" altLang="ko-KR" sz="1100" dirty="0"/>
              <a:t>###</a:t>
            </a:r>
          </a:p>
          <a:p>
            <a:r>
              <a:rPr lang="en-US" altLang="ko-KR" sz="1100" dirty="0"/>
              <a:t>if x &lt; 0:</a:t>
            </a:r>
          </a:p>
          <a:p>
            <a:r>
              <a:rPr lang="en-US" altLang="ko-KR" sz="1100" dirty="0"/>
              <a:t>            x = 0</a:t>
            </a:r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elif</a:t>
            </a:r>
            <a:r>
              <a:rPr lang="en-US" altLang="ko-KR" sz="1100" dirty="0"/>
              <a:t> x &gt; </a:t>
            </a:r>
            <a:r>
              <a:rPr lang="en-US" altLang="ko-KR" sz="1100" dirty="0" err="1"/>
              <a:t>padWidth</a:t>
            </a:r>
            <a:r>
              <a:rPr lang="en-US" altLang="ko-KR" sz="1100" dirty="0"/>
              <a:t> - </a:t>
            </a:r>
            <a:r>
              <a:rPr lang="en-US" altLang="ko-KR" sz="1100" dirty="0" err="1"/>
              <a:t>fighterWidth</a:t>
            </a:r>
            <a:r>
              <a:rPr lang="en-US" altLang="ko-KR" sz="1100" dirty="0"/>
              <a:t>:</a:t>
            </a:r>
          </a:p>
          <a:p>
            <a:r>
              <a:rPr lang="en-US" altLang="ko-KR" sz="1100" dirty="0"/>
              <a:t>            x = </a:t>
            </a:r>
            <a:r>
              <a:rPr lang="en-US" altLang="ko-KR" sz="1100" dirty="0" err="1"/>
              <a:t>padWidth</a:t>
            </a:r>
            <a:r>
              <a:rPr lang="en-US" altLang="ko-KR" sz="1100" dirty="0"/>
              <a:t> - </a:t>
            </a:r>
            <a:r>
              <a:rPr lang="en-US" altLang="ko-KR" sz="1100" dirty="0" err="1"/>
              <a:t>fighterWidth</a:t>
            </a:r>
            <a:endParaRPr lang="en-US" altLang="ko-KR" sz="1100" dirty="0"/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drawObject</a:t>
            </a:r>
            <a:r>
              <a:rPr lang="en-US" altLang="ko-KR" sz="1100" dirty="0"/>
              <a:t>(</a:t>
            </a:r>
            <a:r>
              <a:rPr lang="en-US" altLang="ko-KR" sz="1100" dirty="0" err="1"/>
              <a:t>fighter,x,y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        if </a:t>
            </a:r>
            <a:r>
              <a:rPr lang="en-US" altLang="ko-KR" sz="1100" dirty="0" err="1">
                <a:solidFill>
                  <a:srgbClr val="FF0000"/>
                </a:solidFill>
              </a:rPr>
              <a:t>len</a:t>
            </a:r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en-US" altLang="ko-KR" sz="1100" dirty="0" err="1">
                <a:solidFill>
                  <a:srgbClr val="FF0000"/>
                </a:solidFill>
              </a:rPr>
              <a:t>missileXY</a:t>
            </a:r>
            <a:r>
              <a:rPr lang="en-US" altLang="ko-KR" sz="1100" dirty="0">
                <a:solidFill>
                  <a:srgbClr val="FF0000"/>
                </a:solidFill>
              </a:rPr>
              <a:t>) != 0:</a:t>
            </a:r>
            <a:r>
              <a:rPr lang="en-US" altLang="ko-KR" sz="1100" dirty="0">
                <a:highlight>
                  <a:srgbClr val="FFFF00"/>
                </a:highlight>
              </a:rPr>
              <a:t>#</a:t>
            </a:r>
            <a:r>
              <a:rPr lang="en-US" altLang="ko-KR" sz="1100" dirty="0" err="1">
                <a:highlight>
                  <a:srgbClr val="FFFF00"/>
                </a:highlight>
              </a:rPr>
              <a:t>missileXY</a:t>
            </a:r>
            <a:r>
              <a:rPr lang="en-US" altLang="ko-KR" sz="1100" dirty="0">
                <a:highlight>
                  <a:srgbClr val="FFFF00"/>
                </a:highlight>
              </a:rPr>
              <a:t> </a:t>
            </a:r>
            <a:r>
              <a:rPr lang="ko-KR" altLang="en-US" sz="1100" dirty="0">
                <a:highlight>
                  <a:srgbClr val="FFFF00"/>
                </a:highlight>
              </a:rPr>
              <a:t>리스트 내부 값이 </a:t>
            </a:r>
            <a:r>
              <a:rPr lang="en-US" altLang="ko-KR" sz="1100" dirty="0">
                <a:highlight>
                  <a:srgbClr val="FFFF00"/>
                </a:highlight>
              </a:rPr>
              <a:t>0 </a:t>
            </a:r>
            <a:r>
              <a:rPr lang="ko-KR" altLang="en-US" sz="1100" dirty="0">
                <a:highlight>
                  <a:srgbClr val="FFFF00"/>
                </a:highlight>
              </a:rPr>
              <a:t>이 </a:t>
            </a:r>
            <a:r>
              <a:rPr lang="ko-KR" altLang="en-US" sz="1100" dirty="0" err="1">
                <a:highlight>
                  <a:srgbClr val="FFFF00"/>
                </a:highlight>
              </a:rPr>
              <a:t>아닐시</a:t>
            </a:r>
            <a:r>
              <a:rPr lang="ko-KR" altLang="en-US" sz="1100" dirty="0">
                <a:highlight>
                  <a:srgbClr val="FFFF00"/>
                </a:highlight>
              </a:rPr>
              <a:t> 리스트의 각 값들을 </a:t>
            </a:r>
            <a:r>
              <a:rPr lang="en-US" altLang="ko-KR" sz="1100" dirty="0">
                <a:highlight>
                  <a:srgbClr val="FFFF00"/>
                </a:highlight>
              </a:rPr>
              <a:t>-10</a:t>
            </a:r>
            <a:r>
              <a:rPr lang="ko-KR" altLang="en-US" sz="1100" dirty="0">
                <a:highlight>
                  <a:srgbClr val="FFFF00"/>
                </a:highlight>
              </a:rPr>
              <a:t>을 </a:t>
            </a:r>
            <a:r>
              <a:rPr lang="ko-KR" altLang="en-US" sz="1100" dirty="0" err="1">
                <a:highlight>
                  <a:srgbClr val="FFFF00"/>
                </a:highlight>
              </a:rPr>
              <a:t>해주므로써</a:t>
            </a:r>
            <a:r>
              <a:rPr lang="ko-KR" altLang="en-US" sz="1100" dirty="0">
                <a:highlight>
                  <a:srgbClr val="FFFF00"/>
                </a:highlight>
              </a:rPr>
              <a:t> 미사일이 게임상 위로 올라가는 것처럼 보임</a:t>
            </a:r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>
                <a:solidFill>
                  <a:srgbClr val="FF0000"/>
                </a:solidFill>
              </a:rPr>
              <a:t>            for I, </a:t>
            </a:r>
            <a:r>
              <a:rPr lang="en-US" altLang="ko-KR" sz="1100" dirty="0" err="1">
                <a:solidFill>
                  <a:srgbClr val="FF0000"/>
                </a:solidFill>
              </a:rPr>
              <a:t>bxy</a:t>
            </a:r>
            <a:r>
              <a:rPr lang="en-US" altLang="ko-KR" sz="1100" dirty="0">
                <a:solidFill>
                  <a:srgbClr val="FF0000"/>
                </a:solidFill>
              </a:rPr>
              <a:t> in enumerate(</a:t>
            </a:r>
            <a:r>
              <a:rPr lang="en-US" altLang="ko-KR" sz="1100" dirty="0" err="1">
                <a:solidFill>
                  <a:srgbClr val="FF0000"/>
                </a:solidFill>
              </a:rPr>
              <a:t>missileXY</a:t>
            </a:r>
            <a:r>
              <a:rPr lang="en-US" altLang="ko-KR" sz="1100" dirty="0">
                <a:solidFill>
                  <a:srgbClr val="FF0000"/>
                </a:solidFill>
              </a:rPr>
              <a:t>):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                </a:t>
            </a:r>
            <a:r>
              <a:rPr lang="en-US" altLang="ko-KR" sz="1100" dirty="0" err="1">
                <a:solidFill>
                  <a:srgbClr val="FF0000"/>
                </a:solidFill>
              </a:rPr>
              <a:t>bxy</a:t>
            </a:r>
            <a:r>
              <a:rPr lang="en-US" altLang="ko-KR" sz="1100" dirty="0">
                <a:solidFill>
                  <a:srgbClr val="FF0000"/>
                </a:solidFill>
              </a:rPr>
              <a:t>[1] -= </a:t>
            </a:r>
            <a:r>
              <a:rPr lang="en-US" altLang="ko-KR" sz="1100" b="1" dirty="0">
                <a:highlight>
                  <a:srgbClr val="00FFFF"/>
                </a:highlight>
              </a:rPr>
              <a:t>10</a:t>
            </a:r>
            <a:r>
              <a:rPr lang="en-US" altLang="ko-KR" sz="1100" b="1" dirty="0"/>
              <a:t>    </a:t>
            </a:r>
            <a:r>
              <a:rPr lang="en-US" altLang="ko-KR" sz="1100" b="1" dirty="0">
                <a:highlight>
                  <a:srgbClr val="FFFF00"/>
                </a:highlight>
              </a:rPr>
              <a:t>#</a:t>
            </a:r>
            <a:r>
              <a:rPr lang="ko-KR" altLang="en-US" sz="1100" b="1" dirty="0">
                <a:highlight>
                  <a:srgbClr val="FFFF00"/>
                </a:highlight>
              </a:rPr>
              <a:t>각 미사일의 </a:t>
            </a:r>
            <a:r>
              <a:rPr lang="en-US" altLang="ko-KR" sz="1100" b="1" dirty="0">
                <a:highlight>
                  <a:srgbClr val="FFFF00"/>
                </a:highlight>
              </a:rPr>
              <a:t>y</a:t>
            </a:r>
            <a:r>
              <a:rPr lang="ko-KR" altLang="en-US" sz="1100" b="1" dirty="0">
                <a:highlight>
                  <a:srgbClr val="FFFF00"/>
                </a:highlight>
              </a:rPr>
              <a:t>좌표 </a:t>
            </a:r>
            <a:r>
              <a:rPr lang="en-US" altLang="ko-KR" sz="1100" b="1" dirty="0">
                <a:highlight>
                  <a:srgbClr val="FFFF00"/>
                </a:highlight>
              </a:rPr>
              <a:t>10</a:t>
            </a:r>
            <a:r>
              <a:rPr lang="ko-KR" altLang="en-US" sz="1100" b="1" dirty="0">
                <a:highlight>
                  <a:srgbClr val="FFFF00"/>
                </a:highlight>
              </a:rPr>
              <a:t>을 </a:t>
            </a:r>
            <a:r>
              <a:rPr lang="ko-KR" altLang="en-US" sz="1100" b="1" dirty="0" err="1">
                <a:highlight>
                  <a:srgbClr val="FFFF00"/>
                </a:highlight>
              </a:rPr>
              <a:t>빼줌</a:t>
            </a:r>
            <a:endParaRPr lang="en-US" altLang="ko-KR" sz="1100" b="1" dirty="0">
              <a:highlight>
                <a:srgbClr val="FFFF00"/>
              </a:highlight>
            </a:endParaRPr>
          </a:p>
          <a:p>
            <a:r>
              <a:rPr lang="en-US" altLang="ko-KR" sz="1100" dirty="0">
                <a:solidFill>
                  <a:srgbClr val="FF0000"/>
                </a:solidFill>
              </a:rPr>
              <a:t>                </a:t>
            </a:r>
            <a:r>
              <a:rPr lang="en-US" altLang="ko-KR" sz="1100" dirty="0" err="1">
                <a:solidFill>
                  <a:srgbClr val="FF0000"/>
                </a:solidFill>
              </a:rPr>
              <a:t>missileXY</a:t>
            </a:r>
            <a:r>
              <a:rPr lang="en-US" altLang="ko-KR" sz="1100" dirty="0">
                <a:solidFill>
                  <a:srgbClr val="FF0000"/>
                </a:solidFill>
              </a:rPr>
              <a:t>[</a:t>
            </a:r>
            <a:r>
              <a:rPr lang="en-US" altLang="ko-KR" sz="1100" dirty="0" err="1">
                <a:solidFill>
                  <a:srgbClr val="FF0000"/>
                </a:solidFill>
              </a:rPr>
              <a:t>i</a:t>
            </a:r>
            <a:r>
              <a:rPr lang="en-US" altLang="ko-KR" sz="1100" dirty="0">
                <a:solidFill>
                  <a:srgbClr val="FF0000"/>
                </a:solidFill>
              </a:rPr>
              <a:t>][1] = </a:t>
            </a:r>
            <a:r>
              <a:rPr lang="en-US" altLang="ko-KR" sz="1100" dirty="0" err="1">
                <a:solidFill>
                  <a:srgbClr val="FF0000"/>
                </a:solidFill>
              </a:rPr>
              <a:t>bxy</a:t>
            </a:r>
            <a:r>
              <a:rPr lang="en-US" altLang="ko-KR" sz="1100" dirty="0">
                <a:solidFill>
                  <a:srgbClr val="FF0000"/>
                </a:solidFill>
              </a:rPr>
              <a:t>[1] </a:t>
            </a:r>
            <a:r>
              <a:rPr lang="en-US" altLang="ko-KR" sz="1100" dirty="0">
                <a:highlight>
                  <a:srgbClr val="FFFF00"/>
                </a:highlight>
              </a:rPr>
              <a:t>#</a:t>
            </a:r>
            <a:r>
              <a:rPr lang="ko-KR" altLang="en-US" sz="1100" dirty="0">
                <a:highlight>
                  <a:srgbClr val="FFFF00"/>
                </a:highlight>
              </a:rPr>
              <a:t>이동한 </a:t>
            </a:r>
            <a:r>
              <a:rPr lang="ko-KR" altLang="en-US" sz="1100">
                <a:highlight>
                  <a:srgbClr val="FFFF00"/>
                </a:highlight>
              </a:rPr>
              <a:t>미사일 재 저장</a:t>
            </a:r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>
                <a:solidFill>
                  <a:srgbClr val="FF0000"/>
                </a:solidFill>
              </a:rPr>
              <a:t>                if </a:t>
            </a:r>
            <a:r>
              <a:rPr lang="en-US" altLang="ko-KR" sz="1100" dirty="0" err="1">
                <a:solidFill>
                  <a:srgbClr val="FF0000"/>
                </a:solidFill>
              </a:rPr>
              <a:t>bxy</a:t>
            </a:r>
            <a:r>
              <a:rPr lang="en-US" altLang="ko-KR" sz="1100" dirty="0">
                <a:solidFill>
                  <a:srgbClr val="FF0000"/>
                </a:solidFill>
              </a:rPr>
              <a:t>[1] &lt;= 0:</a:t>
            </a:r>
            <a:r>
              <a:rPr lang="en-US" altLang="ko-KR" sz="1100" dirty="0">
                <a:highlight>
                  <a:srgbClr val="FFFF00"/>
                </a:highlight>
              </a:rPr>
              <a:t>#</a:t>
            </a:r>
            <a:r>
              <a:rPr lang="ko-KR" altLang="en-US" sz="1100" dirty="0">
                <a:highlight>
                  <a:srgbClr val="FFFF00"/>
                </a:highlight>
              </a:rPr>
              <a:t>리스트의 각 값들이 </a:t>
            </a:r>
            <a:r>
              <a:rPr lang="en-US" altLang="ko-KR" sz="1100" dirty="0">
                <a:highlight>
                  <a:srgbClr val="FFFF00"/>
                </a:highlight>
              </a:rPr>
              <a:t>0</a:t>
            </a:r>
            <a:r>
              <a:rPr lang="ko-KR" altLang="en-US" sz="1100" dirty="0">
                <a:highlight>
                  <a:srgbClr val="FFFF00"/>
                </a:highlight>
              </a:rPr>
              <a:t>보다 작으면 이는 게임화면상에 벗어난 것이므로 삭제</a:t>
            </a:r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>
                <a:solidFill>
                  <a:srgbClr val="FF0000"/>
                </a:solidFill>
              </a:rPr>
              <a:t>	</a:t>
            </a:r>
            <a:r>
              <a:rPr lang="en-US" altLang="ko-KR" sz="1100" dirty="0" err="1">
                <a:solidFill>
                  <a:srgbClr val="FF0000"/>
                </a:solidFill>
              </a:rPr>
              <a:t>missileXY.remove</a:t>
            </a:r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en-US" altLang="ko-KR" sz="1100" dirty="0" err="1">
                <a:solidFill>
                  <a:srgbClr val="FF0000"/>
                </a:solidFill>
              </a:rPr>
              <a:t>bxy</a:t>
            </a:r>
            <a:r>
              <a:rPr lang="en-US" altLang="ko-KR" sz="1100" dirty="0">
                <a:solidFill>
                  <a:srgbClr val="FF0000"/>
                </a:solidFill>
              </a:rPr>
              <a:t>)</a:t>
            </a:r>
            <a:r>
              <a:rPr lang="ko-KR" altLang="en-US" sz="1100" dirty="0">
                <a:highlight>
                  <a:srgbClr val="FFFF00"/>
                </a:highlight>
              </a:rPr>
              <a:t> 해당 리스트 삭제</a:t>
            </a:r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>
                <a:solidFill>
                  <a:srgbClr val="FF0000"/>
                </a:solidFill>
              </a:rPr>
              <a:t>	if </a:t>
            </a:r>
            <a:r>
              <a:rPr lang="en-US" altLang="ko-KR" sz="1100" dirty="0" err="1">
                <a:solidFill>
                  <a:srgbClr val="FF0000"/>
                </a:solidFill>
              </a:rPr>
              <a:t>len</a:t>
            </a:r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en-US" altLang="ko-KR" sz="1100" dirty="0" err="1">
                <a:solidFill>
                  <a:srgbClr val="FF0000"/>
                </a:solidFill>
              </a:rPr>
              <a:t>missileXY</a:t>
            </a:r>
            <a:r>
              <a:rPr lang="en-US" altLang="ko-KR" sz="1100" dirty="0">
                <a:solidFill>
                  <a:srgbClr val="FF0000"/>
                </a:solidFill>
              </a:rPr>
              <a:t>) != 0:</a:t>
            </a:r>
            <a:r>
              <a:rPr lang="en-US" altLang="ko-KR" sz="1100" dirty="0">
                <a:highlight>
                  <a:srgbClr val="FFFF00"/>
                </a:highlight>
              </a:rPr>
              <a:t>#</a:t>
            </a:r>
            <a:r>
              <a:rPr lang="ko-KR" altLang="en-US" sz="1100" dirty="0">
                <a:highlight>
                  <a:srgbClr val="FFFF00"/>
                </a:highlight>
              </a:rPr>
              <a:t>미사일 리스트에 값 들이 </a:t>
            </a:r>
            <a:r>
              <a:rPr lang="en-US" altLang="ko-KR" sz="1100" dirty="0">
                <a:highlight>
                  <a:srgbClr val="FFFF00"/>
                </a:highlight>
              </a:rPr>
              <a:t>0</a:t>
            </a:r>
            <a:r>
              <a:rPr lang="ko-KR" altLang="en-US" sz="1100" dirty="0">
                <a:highlight>
                  <a:srgbClr val="FFFF00"/>
                </a:highlight>
              </a:rPr>
              <a:t>이 아니면 게임 화면상에 출력</a:t>
            </a:r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>
                <a:solidFill>
                  <a:srgbClr val="FF0000"/>
                </a:solidFill>
              </a:rPr>
              <a:t>            for bx, by in </a:t>
            </a:r>
            <a:r>
              <a:rPr lang="en-US" altLang="ko-KR" sz="1100" dirty="0" err="1">
                <a:solidFill>
                  <a:srgbClr val="FF0000"/>
                </a:solidFill>
              </a:rPr>
              <a:t>missileXY</a:t>
            </a:r>
            <a:r>
              <a:rPr lang="en-US" altLang="ko-KR" sz="1100" dirty="0">
                <a:solidFill>
                  <a:srgbClr val="FF0000"/>
                </a:solidFill>
              </a:rPr>
              <a:t>: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                </a:t>
            </a:r>
            <a:r>
              <a:rPr lang="en-US" altLang="ko-KR" sz="1100" dirty="0" err="1">
                <a:solidFill>
                  <a:srgbClr val="FF0000"/>
                </a:solidFill>
              </a:rPr>
              <a:t>drawObject</a:t>
            </a:r>
            <a:r>
              <a:rPr lang="en-US" altLang="ko-KR" sz="1100" dirty="0">
                <a:solidFill>
                  <a:srgbClr val="FF0000"/>
                </a:solidFill>
              </a:rPr>
              <a:t>(missile, bx, by)</a:t>
            </a:r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pygame.display.update</a:t>
            </a:r>
            <a:r>
              <a:rPr lang="en-US" altLang="ko-KR" sz="1100" dirty="0"/>
              <a:t>()</a:t>
            </a:r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clock.tick</a:t>
            </a:r>
            <a:r>
              <a:rPr lang="en-US" altLang="ko-KR" sz="1100" dirty="0"/>
              <a:t>(60)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pygame.quit</a:t>
            </a:r>
            <a:r>
              <a:rPr lang="en-US" altLang="ko-KR" sz="1100" dirty="0"/>
              <a:t>()</a:t>
            </a:r>
          </a:p>
          <a:p>
            <a:endParaRPr lang="en-US" altLang="ko-KR" sz="1100" dirty="0"/>
          </a:p>
          <a:p>
            <a:r>
              <a:rPr lang="en-US" altLang="ko-KR" sz="1100" dirty="0" err="1"/>
              <a:t>initGame</a:t>
            </a:r>
            <a:r>
              <a:rPr lang="en-US" altLang="ko-KR" sz="1100" dirty="0"/>
              <a:t>()</a:t>
            </a:r>
          </a:p>
          <a:p>
            <a:r>
              <a:rPr lang="en-US" altLang="ko-KR" sz="1100" dirty="0" err="1"/>
              <a:t>runGame</a:t>
            </a:r>
            <a:r>
              <a:rPr lang="en-US" altLang="ko-KR" sz="1100" dirty="0"/>
              <a:t>()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89B335B-691C-4C44-945F-FD5D6F35A9DC}"/>
              </a:ext>
            </a:extLst>
          </p:cNvPr>
          <p:cNvGrpSpPr/>
          <p:nvPr/>
        </p:nvGrpSpPr>
        <p:grpSpPr>
          <a:xfrm>
            <a:off x="5811965" y="2649700"/>
            <a:ext cx="2139696" cy="964472"/>
            <a:chOff x="4608576" y="2565112"/>
            <a:chExt cx="2139696" cy="964472"/>
          </a:xfrm>
        </p:grpSpPr>
        <p:sp>
          <p:nvSpPr>
            <p:cNvPr id="7" name="화살표: 오른쪽 6">
              <a:extLst>
                <a:ext uri="{FF2B5EF4-FFF2-40B4-BE49-F238E27FC236}">
                  <a16:creationId xmlns:a16="http://schemas.microsoft.com/office/drawing/2014/main" id="{6D3AAC7A-5597-466F-BB5F-194F3C5C88BB}"/>
                </a:ext>
              </a:extLst>
            </p:cNvPr>
            <p:cNvSpPr/>
            <p:nvPr/>
          </p:nvSpPr>
          <p:spPr>
            <a:xfrm>
              <a:off x="4608576" y="3031236"/>
              <a:ext cx="2139696" cy="498348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715735F-7660-4299-97BE-E8084D4E1B7F}"/>
                </a:ext>
              </a:extLst>
            </p:cNvPr>
            <p:cNvSpPr txBox="1"/>
            <p:nvPr/>
          </p:nvSpPr>
          <p:spPr>
            <a:xfrm>
              <a:off x="4669902" y="2565112"/>
              <a:ext cx="19385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u="sng" dirty="0"/>
                <a:t>F5 </a:t>
              </a:r>
              <a:endParaRPr lang="ko-KR" altLang="en-US" sz="3200" b="1" u="sng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D432171-D006-4FEA-9AF4-C4AB15E4AF0B}"/>
              </a:ext>
            </a:extLst>
          </p:cNvPr>
          <p:cNvGrpSpPr/>
          <p:nvPr/>
        </p:nvGrpSpPr>
        <p:grpSpPr>
          <a:xfrm>
            <a:off x="8111819" y="428293"/>
            <a:ext cx="3709861" cy="5865888"/>
            <a:chOff x="8088939" y="775914"/>
            <a:chExt cx="3709861" cy="586588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029675D-EF23-47B8-900B-E1E1367D60A8}"/>
                </a:ext>
              </a:extLst>
            </p:cNvPr>
            <p:cNvSpPr txBox="1"/>
            <p:nvPr/>
          </p:nvSpPr>
          <p:spPr>
            <a:xfrm>
              <a:off x="8862259" y="775914"/>
              <a:ext cx="17937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u="sng" dirty="0"/>
                <a:t>실행화면</a:t>
              </a:r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2EBA29DC-5E07-499D-B697-31AB6209FE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88939" y="1246805"/>
              <a:ext cx="3709861" cy="5394997"/>
            </a:xfrm>
            <a:prstGeom prst="rect">
              <a:avLst/>
            </a:prstGeom>
          </p:spPr>
        </p:pic>
      </p:grp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377941CD-A1B8-4152-B2B8-2D7E1E276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C055-7752-493D-9F19-E23BBEC8A13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308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New_3D01">
  <a:themeElements>
    <a:clrScheme name="3D01">
      <a:dk1>
        <a:sysClr val="windowText" lastClr="000000"/>
      </a:dk1>
      <a:lt1>
        <a:sysClr val="window" lastClr="FFFFFF"/>
      </a:lt1>
      <a:dk2>
        <a:srgbClr val="04617B"/>
      </a:dk2>
      <a:lt2>
        <a:srgbClr val="E3E9E5"/>
      </a:lt2>
      <a:accent1>
        <a:srgbClr val="088CDE"/>
      </a:accent1>
      <a:accent2>
        <a:srgbClr val="17C952"/>
      </a:accent2>
      <a:accent3>
        <a:srgbClr val="E16F4B"/>
      </a:accent3>
      <a:accent4>
        <a:srgbClr val="0FCBF1"/>
      </a:accent4>
      <a:accent5>
        <a:srgbClr val="9E7FF5"/>
      </a:accent5>
      <a:accent6>
        <a:srgbClr val="E29702"/>
      </a:accent6>
      <a:hlink>
        <a:srgbClr val="E2D700"/>
      </a:hlink>
      <a:folHlink>
        <a:srgbClr val="85DFD0"/>
      </a:folHlink>
    </a:clrScheme>
    <a:fontScheme name="3D01">
      <a:majorFont>
        <a:latin typeface="Franklin Gothic Demi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Franklin Gothic Book"/>
        <a:ea typeface=""/>
        <a:cs typeface=""/>
        <a:font script="Jpan" typeface="HG丸ｺﾞｼｯｸM-PRO"/>
        <a:font script="Hang" typeface="맑은 고딕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3D0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shade val="98000"/>
                <a:satMod val="130000"/>
              </a:schemeClr>
            </a:gs>
            <a:gs pos="80000">
              <a:schemeClr val="phClr">
                <a:shade val="50000"/>
                <a:satMod val="150000"/>
              </a:schemeClr>
            </a:gs>
            <a:gs pos="100000">
              <a:schemeClr val="phClr">
                <a:shade val="80000"/>
                <a:satMod val="150000"/>
              </a:schemeClr>
            </a:gs>
          </a:gsLst>
          <a:path path="circle">
            <a:fillToRect r="100000" b="100000"/>
          </a:path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88900" dist="38100" dir="27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88900" dist="63500" dir="27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600000"/>
            </a:lightRig>
          </a:scene3d>
          <a:sp3d>
            <a:bevelT w="38100" h="25400" prst="softRound"/>
          </a:sp3d>
        </a:effectStyle>
        <a:effectStyle>
          <a:effectLst>
            <a:outerShdw blurRad="88900" dist="63500" dir="27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6600000"/>
            </a:lightRig>
          </a:scene3d>
          <a:sp3d>
            <a:bevelT w="63500" h="508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150000"/>
                <a:lumMod val="150000"/>
              </a:schemeClr>
            </a:gs>
            <a:gs pos="100000">
              <a:schemeClr val="phClr">
                <a:tint val="100000"/>
                <a:shade val="40000"/>
                <a:satMod val="150000"/>
              </a:schemeClr>
            </a:gs>
          </a:gsLst>
          <a:path path="circle">
            <a:fillToRect l="30000" t="-80000" r="-130000" b="180000"/>
          </a:path>
        </a:gradFill>
        <a:gradFill rotWithShape="1">
          <a:gsLst>
            <a:gs pos="0">
              <a:schemeClr val="phClr">
                <a:tint val="9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30000" r="50000" b="7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2656</Words>
  <Application>Microsoft Office PowerPoint</Application>
  <PresentationFormat>와이드스크린</PresentationFormat>
  <Paragraphs>530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맑은 고딕</vt:lpstr>
      <vt:lpstr>Arial</vt:lpstr>
      <vt:lpstr>Franklin Gothic Book</vt:lpstr>
      <vt:lpstr>Franklin Gothic Demi</vt:lpstr>
      <vt:lpstr>Gill Sans MT</vt:lpstr>
      <vt:lpstr>New_3D01</vt:lpstr>
      <vt:lpstr>Office 테마</vt:lpstr>
      <vt:lpstr>갤러리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구환 권</dc:creator>
  <cp:lastModifiedBy>CS_201</cp:lastModifiedBy>
  <cp:revision>5</cp:revision>
  <dcterms:created xsi:type="dcterms:W3CDTF">2019-07-12T15:29:45Z</dcterms:created>
  <dcterms:modified xsi:type="dcterms:W3CDTF">2019-07-13T05:06:33Z</dcterms:modified>
</cp:coreProperties>
</file>