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69" r:id="rId5"/>
    <p:sldId id="268" r:id="rId6"/>
    <p:sldId id="271" r:id="rId7"/>
    <p:sldId id="272" r:id="rId8"/>
    <p:sldId id="261" r:id="rId9"/>
    <p:sldId id="274" r:id="rId10"/>
    <p:sldId id="263" r:id="rId11"/>
    <p:sldId id="273" r:id="rId12"/>
    <p:sldId id="275" r:id="rId13"/>
    <p:sldId id="264" r:id="rId14"/>
    <p:sldId id="265" r:id="rId15"/>
    <p:sldId id="266" r:id="rId16"/>
    <p:sldId id="267" r:id="rId17"/>
    <p:sldId id="276" r:id="rId18"/>
    <p:sldId id="277" r:id="rId19"/>
    <p:sldId id="25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58" autoAdjust="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8CD96-AD13-4F60-92C3-B25294EC2569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E4EC11C-B9A5-4929-962A-D05B1B855B14}">
      <dgm:prSet phldrT="[文本]"/>
      <dgm:spPr/>
      <dgm:t>
        <a:bodyPr/>
        <a:lstStyle/>
        <a:p>
          <a:r>
            <a:rPr lang="en-US" altLang="zh-CN" dirty="0" smtClean="0"/>
            <a:t>Maven</a:t>
          </a:r>
          <a:r>
            <a:rPr lang="zh-CN" altLang="en-US" dirty="0" smtClean="0"/>
            <a:t>仓库</a:t>
          </a:r>
          <a:endParaRPr lang="zh-CN" altLang="en-US" dirty="0"/>
        </a:p>
      </dgm:t>
    </dgm:pt>
    <dgm:pt modelId="{4389193F-0F78-40EF-8524-82A3DB7EE6F9}" type="parTrans" cxnId="{A380C093-8843-4277-B213-154DB92D7DA6}">
      <dgm:prSet/>
      <dgm:spPr/>
      <dgm:t>
        <a:bodyPr/>
        <a:lstStyle/>
        <a:p>
          <a:endParaRPr lang="zh-CN" altLang="en-US"/>
        </a:p>
      </dgm:t>
    </dgm:pt>
    <dgm:pt modelId="{AED38F00-5ECA-4216-93FC-533F7DF39AEF}" type="sibTrans" cxnId="{A380C093-8843-4277-B213-154DB92D7DA6}">
      <dgm:prSet/>
      <dgm:spPr/>
      <dgm:t>
        <a:bodyPr/>
        <a:lstStyle/>
        <a:p>
          <a:endParaRPr lang="zh-CN" altLang="en-US"/>
        </a:p>
      </dgm:t>
    </dgm:pt>
    <dgm:pt modelId="{7BEC33AB-934F-490F-83E4-DA3A7651F65B}">
      <dgm:prSet phldrT="[文本]"/>
      <dgm:spPr/>
      <dgm:t>
        <a:bodyPr/>
        <a:lstStyle/>
        <a:p>
          <a:r>
            <a:rPr lang="zh-CN" altLang="en-US" dirty="0" smtClean="0"/>
            <a:t>远程仓库</a:t>
          </a:r>
          <a:endParaRPr lang="zh-CN" altLang="en-US" dirty="0"/>
        </a:p>
      </dgm:t>
    </dgm:pt>
    <dgm:pt modelId="{44F034A5-9D1B-4B49-B399-BC1A324037BF}" type="parTrans" cxnId="{DA5A69E9-933D-4E4C-B3E7-83115CC17066}">
      <dgm:prSet/>
      <dgm:spPr/>
      <dgm:t>
        <a:bodyPr/>
        <a:lstStyle/>
        <a:p>
          <a:endParaRPr lang="zh-CN" altLang="en-US"/>
        </a:p>
      </dgm:t>
    </dgm:pt>
    <dgm:pt modelId="{FD5BD681-685A-4E75-8DFC-C8918513A598}" type="sibTrans" cxnId="{DA5A69E9-933D-4E4C-B3E7-83115CC17066}">
      <dgm:prSet/>
      <dgm:spPr/>
      <dgm:t>
        <a:bodyPr/>
        <a:lstStyle/>
        <a:p>
          <a:endParaRPr lang="zh-CN" altLang="en-US"/>
        </a:p>
      </dgm:t>
    </dgm:pt>
    <dgm:pt modelId="{E7504FFE-9E8A-4888-9A79-244067EC0542}">
      <dgm:prSet phldrT="[文本]"/>
      <dgm:spPr/>
      <dgm:t>
        <a:bodyPr/>
        <a:lstStyle/>
        <a:p>
          <a:r>
            <a:rPr lang="zh-CN" altLang="en-US" dirty="0" smtClean="0"/>
            <a:t>中央仓库</a:t>
          </a:r>
          <a:endParaRPr lang="zh-CN" altLang="en-US" dirty="0"/>
        </a:p>
      </dgm:t>
    </dgm:pt>
    <dgm:pt modelId="{2C04CEA1-CF85-4729-8CF6-6951A3EBEA88}" type="parTrans" cxnId="{9598021C-01C5-4A3F-A4AF-3555DEB2030A}">
      <dgm:prSet/>
      <dgm:spPr/>
      <dgm:t>
        <a:bodyPr/>
        <a:lstStyle/>
        <a:p>
          <a:endParaRPr lang="zh-CN" altLang="en-US"/>
        </a:p>
      </dgm:t>
    </dgm:pt>
    <dgm:pt modelId="{6F730CD5-9511-4235-80E3-A041C8BC03FA}" type="sibTrans" cxnId="{9598021C-01C5-4A3F-A4AF-3555DEB2030A}">
      <dgm:prSet/>
      <dgm:spPr/>
      <dgm:t>
        <a:bodyPr/>
        <a:lstStyle/>
        <a:p>
          <a:endParaRPr lang="zh-CN" altLang="en-US"/>
        </a:p>
      </dgm:t>
    </dgm:pt>
    <dgm:pt modelId="{2D7A0DD3-8BAF-413A-BD33-205777D1F04E}">
      <dgm:prSet phldrT="[文本]"/>
      <dgm:spPr/>
      <dgm:t>
        <a:bodyPr/>
        <a:lstStyle/>
        <a:p>
          <a:r>
            <a:rPr lang="zh-CN" altLang="en-US" dirty="0" smtClean="0"/>
            <a:t>私服</a:t>
          </a:r>
          <a:endParaRPr lang="zh-CN" altLang="en-US" dirty="0"/>
        </a:p>
      </dgm:t>
    </dgm:pt>
    <dgm:pt modelId="{B59D8CF4-E859-4DE6-B7E8-4BF48769075F}" type="parTrans" cxnId="{6D9970D9-4DD5-4B8A-A669-0FE3278108AF}">
      <dgm:prSet/>
      <dgm:spPr/>
      <dgm:t>
        <a:bodyPr/>
        <a:lstStyle/>
        <a:p>
          <a:endParaRPr lang="zh-CN" altLang="en-US"/>
        </a:p>
      </dgm:t>
    </dgm:pt>
    <dgm:pt modelId="{AE2187DF-590D-4F38-8BAC-A174C62245E0}" type="sibTrans" cxnId="{6D9970D9-4DD5-4B8A-A669-0FE3278108AF}">
      <dgm:prSet/>
      <dgm:spPr/>
      <dgm:t>
        <a:bodyPr/>
        <a:lstStyle/>
        <a:p>
          <a:endParaRPr lang="zh-CN" altLang="en-US"/>
        </a:p>
      </dgm:t>
    </dgm:pt>
    <dgm:pt modelId="{688170DD-4EFF-4F7B-9F6B-D0C81B01C440}">
      <dgm:prSet phldrT="[文本]"/>
      <dgm:spPr/>
      <dgm:t>
        <a:bodyPr/>
        <a:lstStyle/>
        <a:p>
          <a:r>
            <a:rPr lang="zh-CN" altLang="en-US" dirty="0" smtClean="0"/>
            <a:t>镜像</a:t>
          </a:r>
          <a:endParaRPr lang="zh-CN" altLang="en-US" dirty="0"/>
        </a:p>
      </dgm:t>
    </dgm:pt>
    <dgm:pt modelId="{8CF95452-912F-4746-825D-3E5451D53C63}" type="parTrans" cxnId="{24F2C11B-C794-47E4-819E-3EF86ED01C44}">
      <dgm:prSet/>
      <dgm:spPr>
        <a:ln>
          <a:solidFill>
            <a:schemeClr val="accent2"/>
          </a:solidFill>
          <a:prstDash val="sysDash"/>
        </a:ln>
      </dgm:spPr>
      <dgm:t>
        <a:bodyPr/>
        <a:lstStyle/>
        <a:p>
          <a:endParaRPr lang="zh-CN" altLang="en-US"/>
        </a:p>
      </dgm:t>
    </dgm:pt>
    <dgm:pt modelId="{1D4E41B3-902A-4B03-832D-730A9EEE4775}" type="sibTrans" cxnId="{24F2C11B-C794-47E4-819E-3EF86ED01C44}">
      <dgm:prSet/>
      <dgm:spPr/>
      <dgm:t>
        <a:bodyPr/>
        <a:lstStyle/>
        <a:p>
          <a:endParaRPr lang="zh-CN" altLang="en-US"/>
        </a:p>
      </dgm:t>
    </dgm:pt>
    <dgm:pt modelId="{BB003002-0B9F-451B-BC22-5BEF40ACE705}">
      <dgm:prSet/>
      <dgm:spPr/>
      <dgm:t>
        <a:bodyPr/>
        <a:lstStyle/>
        <a:p>
          <a:r>
            <a:rPr lang="zh-CN" altLang="en-US" dirty="0" smtClean="0"/>
            <a:t>其他公服</a:t>
          </a:r>
          <a:endParaRPr lang="zh-CN" altLang="en-US" dirty="0"/>
        </a:p>
      </dgm:t>
    </dgm:pt>
    <dgm:pt modelId="{08C47C0B-39A7-45F4-B06E-E105948E8ECE}" type="parTrans" cxnId="{96F1AB84-8A37-4E37-A7C8-E0794804CBC6}">
      <dgm:prSet/>
      <dgm:spPr/>
      <dgm:t>
        <a:bodyPr/>
        <a:lstStyle/>
        <a:p>
          <a:endParaRPr lang="zh-CN" altLang="en-US"/>
        </a:p>
      </dgm:t>
    </dgm:pt>
    <dgm:pt modelId="{2925EA70-C5E0-4B47-BDFE-ED6391CE586E}" type="sibTrans" cxnId="{96F1AB84-8A37-4E37-A7C8-E0794804CBC6}">
      <dgm:prSet/>
      <dgm:spPr/>
      <dgm:t>
        <a:bodyPr/>
        <a:lstStyle/>
        <a:p>
          <a:endParaRPr lang="zh-CN" altLang="en-US"/>
        </a:p>
      </dgm:t>
    </dgm:pt>
    <dgm:pt modelId="{92146B7B-F2D8-445A-A663-274746EB1FAE}">
      <dgm:prSet/>
      <dgm:spPr/>
      <dgm:t>
        <a:bodyPr/>
        <a:lstStyle/>
        <a:p>
          <a:r>
            <a:rPr lang="zh-CN" altLang="en-US" dirty="0" smtClean="0"/>
            <a:t>本地仓库</a:t>
          </a:r>
          <a:endParaRPr lang="zh-CN" altLang="en-US" dirty="0"/>
        </a:p>
      </dgm:t>
    </dgm:pt>
    <dgm:pt modelId="{335FB489-A27A-4948-95D0-194421F194C5}" type="parTrans" cxnId="{14BFC6C0-79B9-490C-87E1-63BF4A86F310}">
      <dgm:prSet/>
      <dgm:spPr/>
      <dgm:t>
        <a:bodyPr/>
        <a:lstStyle/>
        <a:p>
          <a:endParaRPr lang="zh-CN" altLang="en-US"/>
        </a:p>
      </dgm:t>
    </dgm:pt>
    <dgm:pt modelId="{6F30BDBC-EF3D-42AE-A6AE-381389BE0C8C}" type="sibTrans" cxnId="{14BFC6C0-79B9-490C-87E1-63BF4A86F310}">
      <dgm:prSet/>
      <dgm:spPr/>
      <dgm:t>
        <a:bodyPr/>
        <a:lstStyle/>
        <a:p>
          <a:endParaRPr lang="zh-CN" altLang="en-US"/>
        </a:p>
      </dgm:t>
    </dgm:pt>
    <dgm:pt modelId="{57472D54-29C8-4DFD-A1B2-E4091D3ECDDC}" type="pres">
      <dgm:prSet presAssocID="{C0E8CD96-AD13-4F60-92C3-B25294EC256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F677362-E442-4401-9EB1-56514C5F81E8}" type="pres">
      <dgm:prSet presAssocID="{1E4EC11C-B9A5-4929-962A-D05B1B855B14}" presName="hierRoot1" presStyleCnt="0">
        <dgm:presLayoutVars>
          <dgm:hierBranch val="init"/>
        </dgm:presLayoutVars>
      </dgm:prSet>
      <dgm:spPr/>
    </dgm:pt>
    <dgm:pt modelId="{A2CBAF61-51B3-4951-A8DA-D1C58970DF3A}" type="pres">
      <dgm:prSet presAssocID="{1E4EC11C-B9A5-4929-962A-D05B1B855B14}" presName="rootComposite1" presStyleCnt="0"/>
      <dgm:spPr/>
    </dgm:pt>
    <dgm:pt modelId="{F68E1DC0-4752-4F29-BB18-52426BBA9850}" type="pres">
      <dgm:prSet presAssocID="{1E4EC11C-B9A5-4929-962A-D05B1B855B1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20C841-627C-452D-A392-7F726166D5E3}" type="pres">
      <dgm:prSet presAssocID="{1E4EC11C-B9A5-4929-962A-D05B1B855B14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4EF0657-5CB9-4C8B-B78C-C7D8F0142613}" type="pres">
      <dgm:prSet presAssocID="{1E4EC11C-B9A5-4929-962A-D05B1B855B14}" presName="hierChild2" presStyleCnt="0"/>
      <dgm:spPr/>
    </dgm:pt>
    <dgm:pt modelId="{8508251A-74D1-4949-85FF-747509547838}" type="pres">
      <dgm:prSet presAssocID="{335FB489-A27A-4948-95D0-194421F194C5}" presName="Name64" presStyleLbl="parChTrans1D2" presStyleIdx="0" presStyleCnt="3"/>
      <dgm:spPr/>
      <dgm:t>
        <a:bodyPr/>
        <a:lstStyle/>
        <a:p>
          <a:endParaRPr lang="zh-CN" altLang="en-US"/>
        </a:p>
      </dgm:t>
    </dgm:pt>
    <dgm:pt modelId="{133BA120-756D-4CE8-ADBF-819456E127FD}" type="pres">
      <dgm:prSet presAssocID="{92146B7B-F2D8-445A-A663-274746EB1FAE}" presName="hierRoot2" presStyleCnt="0">
        <dgm:presLayoutVars>
          <dgm:hierBranch val="init"/>
        </dgm:presLayoutVars>
      </dgm:prSet>
      <dgm:spPr/>
    </dgm:pt>
    <dgm:pt modelId="{7275A2DE-FC4F-4240-8376-F55B06AEAC1E}" type="pres">
      <dgm:prSet presAssocID="{92146B7B-F2D8-445A-A663-274746EB1FAE}" presName="rootComposite" presStyleCnt="0"/>
      <dgm:spPr/>
    </dgm:pt>
    <dgm:pt modelId="{D4A5C58D-7D61-489D-959C-C4D152BDC696}" type="pres">
      <dgm:prSet presAssocID="{92146B7B-F2D8-445A-A663-274746EB1FA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71D419-157C-4BD4-B44F-72850F1E1DA4}" type="pres">
      <dgm:prSet presAssocID="{92146B7B-F2D8-445A-A663-274746EB1FAE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A814F972-287D-48C8-8DD7-A7DF51937B60}" type="pres">
      <dgm:prSet presAssocID="{92146B7B-F2D8-445A-A663-274746EB1FAE}" presName="hierChild4" presStyleCnt="0"/>
      <dgm:spPr/>
    </dgm:pt>
    <dgm:pt modelId="{7667F9D3-806B-4626-9AAB-C4BF1FAE49CE}" type="pres">
      <dgm:prSet presAssocID="{92146B7B-F2D8-445A-A663-274746EB1FAE}" presName="hierChild5" presStyleCnt="0"/>
      <dgm:spPr/>
    </dgm:pt>
    <dgm:pt modelId="{2196C4AC-5D78-4A02-A1A5-632D9765810A}" type="pres">
      <dgm:prSet presAssocID="{44F034A5-9D1B-4B49-B399-BC1A324037BF}" presName="Name64" presStyleLbl="parChTrans1D2" presStyleIdx="1" presStyleCnt="3"/>
      <dgm:spPr/>
      <dgm:t>
        <a:bodyPr/>
        <a:lstStyle/>
        <a:p>
          <a:endParaRPr lang="zh-CN" altLang="en-US"/>
        </a:p>
      </dgm:t>
    </dgm:pt>
    <dgm:pt modelId="{F8B76E93-5BFD-44E5-957D-ACC0AC487B20}" type="pres">
      <dgm:prSet presAssocID="{7BEC33AB-934F-490F-83E4-DA3A7651F65B}" presName="hierRoot2" presStyleCnt="0">
        <dgm:presLayoutVars>
          <dgm:hierBranch val="init"/>
        </dgm:presLayoutVars>
      </dgm:prSet>
      <dgm:spPr/>
    </dgm:pt>
    <dgm:pt modelId="{09D46690-FABD-480E-8A64-461ADA1890C5}" type="pres">
      <dgm:prSet presAssocID="{7BEC33AB-934F-490F-83E4-DA3A7651F65B}" presName="rootComposite" presStyleCnt="0"/>
      <dgm:spPr/>
    </dgm:pt>
    <dgm:pt modelId="{83C43A13-A2D4-4747-AF00-92257A8DA022}" type="pres">
      <dgm:prSet presAssocID="{7BEC33AB-934F-490F-83E4-DA3A7651F65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C1A923-6AED-4F7F-B1AC-BCDAB24BE90D}" type="pres">
      <dgm:prSet presAssocID="{7BEC33AB-934F-490F-83E4-DA3A7651F65B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25F48040-E741-4568-9752-3844A5BF915A}" type="pres">
      <dgm:prSet presAssocID="{7BEC33AB-934F-490F-83E4-DA3A7651F65B}" presName="hierChild4" presStyleCnt="0"/>
      <dgm:spPr/>
    </dgm:pt>
    <dgm:pt modelId="{817B0110-CDDB-4F6C-B709-8F8FC3A75A6A}" type="pres">
      <dgm:prSet presAssocID="{2C04CEA1-CF85-4729-8CF6-6951A3EBEA88}" presName="Name64" presStyleLbl="parChTrans1D3" presStyleIdx="0" presStyleCnt="3"/>
      <dgm:spPr/>
      <dgm:t>
        <a:bodyPr/>
        <a:lstStyle/>
        <a:p>
          <a:endParaRPr lang="zh-CN" altLang="en-US"/>
        </a:p>
      </dgm:t>
    </dgm:pt>
    <dgm:pt modelId="{53F32166-3BAF-4F0B-B85E-AB57586B256F}" type="pres">
      <dgm:prSet presAssocID="{E7504FFE-9E8A-4888-9A79-244067EC0542}" presName="hierRoot2" presStyleCnt="0">
        <dgm:presLayoutVars>
          <dgm:hierBranch val="init"/>
        </dgm:presLayoutVars>
      </dgm:prSet>
      <dgm:spPr/>
    </dgm:pt>
    <dgm:pt modelId="{D956915B-842F-4C77-AA71-95D17DB2C49D}" type="pres">
      <dgm:prSet presAssocID="{E7504FFE-9E8A-4888-9A79-244067EC0542}" presName="rootComposite" presStyleCnt="0"/>
      <dgm:spPr/>
    </dgm:pt>
    <dgm:pt modelId="{E8930F2B-E00E-404A-8765-85E6F545E38D}" type="pres">
      <dgm:prSet presAssocID="{E7504FFE-9E8A-4888-9A79-244067EC0542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2352AD3-6D8C-487F-9A3F-FF73E28576E4}" type="pres">
      <dgm:prSet presAssocID="{E7504FFE-9E8A-4888-9A79-244067EC0542}" presName="rootConnector" presStyleLbl="node3" presStyleIdx="0" presStyleCnt="3"/>
      <dgm:spPr/>
      <dgm:t>
        <a:bodyPr/>
        <a:lstStyle/>
        <a:p>
          <a:endParaRPr lang="zh-CN" altLang="en-US"/>
        </a:p>
      </dgm:t>
    </dgm:pt>
    <dgm:pt modelId="{9613D09E-C610-405A-AF99-036613610230}" type="pres">
      <dgm:prSet presAssocID="{E7504FFE-9E8A-4888-9A79-244067EC0542}" presName="hierChild4" presStyleCnt="0"/>
      <dgm:spPr/>
    </dgm:pt>
    <dgm:pt modelId="{942AFB78-319E-4A0A-90F7-561644D6F9C6}" type="pres">
      <dgm:prSet presAssocID="{E7504FFE-9E8A-4888-9A79-244067EC0542}" presName="hierChild5" presStyleCnt="0"/>
      <dgm:spPr/>
    </dgm:pt>
    <dgm:pt modelId="{DB2F6D83-60C8-431E-A389-8E7369CE7F73}" type="pres">
      <dgm:prSet presAssocID="{B59D8CF4-E859-4DE6-B7E8-4BF48769075F}" presName="Name64" presStyleLbl="parChTrans1D3" presStyleIdx="1" presStyleCnt="3"/>
      <dgm:spPr/>
      <dgm:t>
        <a:bodyPr/>
        <a:lstStyle/>
        <a:p>
          <a:endParaRPr lang="zh-CN" altLang="en-US"/>
        </a:p>
      </dgm:t>
    </dgm:pt>
    <dgm:pt modelId="{62F6EA37-4122-4AAC-921C-EB9009F4E12C}" type="pres">
      <dgm:prSet presAssocID="{2D7A0DD3-8BAF-413A-BD33-205777D1F04E}" presName="hierRoot2" presStyleCnt="0">
        <dgm:presLayoutVars>
          <dgm:hierBranch val="init"/>
        </dgm:presLayoutVars>
      </dgm:prSet>
      <dgm:spPr/>
    </dgm:pt>
    <dgm:pt modelId="{3252AF5F-6B31-407A-9C43-FD5B5534A689}" type="pres">
      <dgm:prSet presAssocID="{2D7A0DD3-8BAF-413A-BD33-205777D1F04E}" presName="rootComposite" presStyleCnt="0"/>
      <dgm:spPr/>
    </dgm:pt>
    <dgm:pt modelId="{DB27FE03-A322-4316-B8C0-6D5100672FC9}" type="pres">
      <dgm:prSet presAssocID="{2D7A0DD3-8BAF-413A-BD33-205777D1F04E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20C2DB-C41C-4918-A67D-2214FEC2249A}" type="pres">
      <dgm:prSet presAssocID="{2D7A0DD3-8BAF-413A-BD33-205777D1F04E}" presName="rootConnector" presStyleLbl="node3" presStyleIdx="1" presStyleCnt="3"/>
      <dgm:spPr/>
      <dgm:t>
        <a:bodyPr/>
        <a:lstStyle/>
        <a:p>
          <a:endParaRPr lang="zh-CN" altLang="en-US"/>
        </a:p>
      </dgm:t>
    </dgm:pt>
    <dgm:pt modelId="{48D75177-39AA-4BAF-B185-9A141CDE552F}" type="pres">
      <dgm:prSet presAssocID="{2D7A0DD3-8BAF-413A-BD33-205777D1F04E}" presName="hierChild4" presStyleCnt="0"/>
      <dgm:spPr/>
    </dgm:pt>
    <dgm:pt modelId="{ACFD46B2-749C-492E-879C-D7BA62CE75CB}" type="pres">
      <dgm:prSet presAssocID="{2D7A0DD3-8BAF-413A-BD33-205777D1F04E}" presName="hierChild5" presStyleCnt="0"/>
      <dgm:spPr/>
    </dgm:pt>
    <dgm:pt modelId="{1E3583D3-1470-4BD4-A606-3F11797DBAB7}" type="pres">
      <dgm:prSet presAssocID="{08C47C0B-39A7-45F4-B06E-E105948E8ECE}" presName="Name64" presStyleLbl="parChTrans1D3" presStyleIdx="2" presStyleCnt="3"/>
      <dgm:spPr/>
      <dgm:t>
        <a:bodyPr/>
        <a:lstStyle/>
        <a:p>
          <a:endParaRPr lang="zh-CN" altLang="en-US"/>
        </a:p>
      </dgm:t>
    </dgm:pt>
    <dgm:pt modelId="{A8F4E97E-29FE-41A6-B74D-4E845C3E01D0}" type="pres">
      <dgm:prSet presAssocID="{BB003002-0B9F-451B-BC22-5BEF40ACE705}" presName="hierRoot2" presStyleCnt="0">
        <dgm:presLayoutVars>
          <dgm:hierBranch val="init"/>
        </dgm:presLayoutVars>
      </dgm:prSet>
      <dgm:spPr/>
    </dgm:pt>
    <dgm:pt modelId="{30891831-7AB8-408C-B1E9-871125853298}" type="pres">
      <dgm:prSet presAssocID="{BB003002-0B9F-451B-BC22-5BEF40ACE705}" presName="rootComposite" presStyleCnt="0"/>
      <dgm:spPr/>
    </dgm:pt>
    <dgm:pt modelId="{3DB968D3-81E2-4645-84D7-983D7289747A}" type="pres">
      <dgm:prSet presAssocID="{BB003002-0B9F-451B-BC22-5BEF40ACE705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2BBECB-4A48-4493-A898-1FDC57D865D0}" type="pres">
      <dgm:prSet presAssocID="{BB003002-0B9F-451B-BC22-5BEF40ACE705}" presName="rootConnector" presStyleLbl="node3" presStyleIdx="2" presStyleCnt="3"/>
      <dgm:spPr/>
      <dgm:t>
        <a:bodyPr/>
        <a:lstStyle/>
        <a:p>
          <a:endParaRPr lang="zh-CN" altLang="en-US"/>
        </a:p>
      </dgm:t>
    </dgm:pt>
    <dgm:pt modelId="{5525FA75-ED04-4438-904E-94209A7DFDA0}" type="pres">
      <dgm:prSet presAssocID="{BB003002-0B9F-451B-BC22-5BEF40ACE705}" presName="hierChild4" presStyleCnt="0"/>
      <dgm:spPr/>
    </dgm:pt>
    <dgm:pt modelId="{B37965DF-C449-4894-8CF6-4F956EB0FBD3}" type="pres">
      <dgm:prSet presAssocID="{BB003002-0B9F-451B-BC22-5BEF40ACE705}" presName="hierChild5" presStyleCnt="0"/>
      <dgm:spPr/>
    </dgm:pt>
    <dgm:pt modelId="{63188330-774F-4C57-833F-3B26C10DA988}" type="pres">
      <dgm:prSet presAssocID="{7BEC33AB-934F-490F-83E4-DA3A7651F65B}" presName="hierChild5" presStyleCnt="0"/>
      <dgm:spPr/>
    </dgm:pt>
    <dgm:pt modelId="{C9849195-3D52-46A8-9C1F-FB4F9CCEE31C}" type="pres">
      <dgm:prSet presAssocID="{8CF95452-912F-4746-825D-3E5451D53C63}" presName="Name64" presStyleLbl="parChTrans1D2" presStyleIdx="2" presStyleCnt="3"/>
      <dgm:spPr/>
      <dgm:t>
        <a:bodyPr/>
        <a:lstStyle/>
        <a:p>
          <a:endParaRPr lang="zh-CN" altLang="en-US"/>
        </a:p>
      </dgm:t>
    </dgm:pt>
    <dgm:pt modelId="{F32FABB2-7D8F-4D52-A2C7-567E8C0C4C8C}" type="pres">
      <dgm:prSet presAssocID="{688170DD-4EFF-4F7B-9F6B-D0C81B01C440}" presName="hierRoot2" presStyleCnt="0">
        <dgm:presLayoutVars>
          <dgm:hierBranch val="init"/>
        </dgm:presLayoutVars>
      </dgm:prSet>
      <dgm:spPr/>
    </dgm:pt>
    <dgm:pt modelId="{44E409CA-56A9-45BC-9242-435A8E794A81}" type="pres">
      <dgm:prSet presAssocID="{688170DD-4EFF-4F7B-9F6B-D0C81B01C440}" presName="rootComposite" presStyleCnt="0"/>
      <dgm:spPr/>
    </dgm:pt>
    <dgm:pt modelId="{00B35F7C-3CB0-40BE-BCB2-9B7240E69CE2}" type="pres">
      <dgm:prSet presAssocID="{688170DD-4EFF-4F7B-9F6B-D0C81B01C44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9C018C-F07F-4438-B5C6-7EEBAF46DB71}" type="pres">
      <dgm:prSet presAssocID="{688170DD-4EFF-4F7B-9F6B-D0C81B01C440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AFAD7FCF-B291-4746-8D94-DBE74595018E}" type="pres">
      <dgm:prSet presAssocID="{688170DD-4EFF-4F7B-9F6B-D0C81B01C440}" presName="hierChild4" presStyleCnt="0"/>
      <dgm:spPr/>
    </dgm:pt>
    <dgm:pt modelId="{E3CA5735-34E7-42F2-8039-C8F3CA99A7F6}" type="pres">
      <dgm:prSet presAssocID="{688170DD-4EFF-4F7B-9F6B-D0C81B01C440}" presName="hierChild5" presStyleCnt="0"/>
      <dgm:spPr/>
    </dgm:pt>
    <dgm:pt modelId="{A94ABA8B-A120-43AE-B44D-6A6E8CDCBFA5}" type="pres">
      <dgm:prSet presAssocID="{1E4EC11C-B9A5-4929-962A-D05B1B855B14}" presName="hierChild3" presStyleCnt="0"/>
      <dgm:spPr/>
    </dgm:pt>
  </dgm:ptLst>
  <dgm:cxnLst>
    <dgm:cxn modelId="{5008F437-0DE5-429C-B5C3-0FEAF1E6D5AC}" type="presOf" srcId="{BB003002-0B9F-451B-BC22-5BEF40ACE705}" destId="{3DB968D3-81E2-4645-84D7-983D7289747A}" srcOrd="0" destOrd="0" presId="urn:microsoft.com/office/officeart/2009/3/layout/HorizontalOrganizationChart"/>
    <dgm:cxn modelId="{F386AE4E-7B64-4EFA-9CF6-76FEB23BAAB9}" type="presOf" srcId="{BB003002-0B9F-451B-BC22-5BEF40ACE705}" destId="{D12BBECB-4A48-4493-A898-1FDC57D865D0}" srcOrd="1" destOrd="0" presId="urn:microsoft.com/office/officeart/2009/3/layout/HorizontalOrganizationChart"/>
    <dgm:cxn modelId="{D730F86F-4AC0-485E-B42B-3F9308B73607}" type="presOf" srcId="{E7504FFE-9E8A-4888-9A79-244067EC0542}" destId="{52352AD3-6D8C-487F-9A3F-FF73E28576E4}" srcOrd="1" destOrd="0" presId="urn:microsoft.com/office/officeart/2009/3/layout/HorizontalOrganizationChart"/>
    <dgm:cxn modelId="{BEED1EDD-6CCA-4477-ADCB-3C420BA761AA}" type="presOf" srcId="{E7504FFE-9E8A-4888-9A79-244067EC0542}" destId="{E8930F2B-E00E-404A-8765-85E6F545E38D}" srcOrd="0" destOrd="0" presId="urn:microsoft.com/office/officeart/2009/3/layout/HorizontalOrganizationChart"/>
    <dgm:cxn modelId="{96F1AB84-8A37-4E37-A7C8-E0794804CBC6}" srcId="{7BEC33AB-934F-490F-83E4-DA3A7651F65B}" destId="{BB003002-0B9F-451B-BC22-5BEF40ACE705}" srcOrd="2" destOrd="0" parTransId="{08C47C0B-39A7-45F4-B06E-E105948E8ECE}" sibTransId="{2925EA70-C5E0-4B47-BDFE-ED6391CE586E}"/>
    <dgm:cxn modelId="{D520D603-F77B-4C4D-AA86-909AE0EEC74D}" type="presOf" srcId="{8CF95452-912F-4746-825D-3E5451D53C63}" destId="{C9849195-3D52-46A8-9C1F-FB4F9CCEE31C}" srcOrd="0" destOrd="0" presId="urn:microsoft.com/office/officeart/2009/3/layout/HorizontalOrganizationChart"/>
    <dgm:cxn modelId="{6D9970D9-4DD5-4B8A-A669-0FE3278108AF}" srcId="{7BEC33AB-934F-490F-83E4-DA3A7651F65B}" destId="{2D7A0DD3-8BAF-413A-BD33-205777D1F04E}" srcOrd="1" destOrd="0" parTransId="{B59D8CF4-E859-4DE6-B7E8-4BF48769075F}" sibTransId="{AE2187DF-590D-4F38-8BAC-A174C62245E0}"/>
    <dgm:cxn modelId="{9598021C-01C5-4A3F-A4AF-3555DEB2030A}" srcId="{7BEC33AB-934F-490F-83E4-DA3A7651F65B}" destId="{E7504FFE-9E8A-4888-9A79-244067EC0542}" srcOrd="0" destOrd="0" parTransId="{2C04CEA1-CF85-4729-8CF6-6951A3EBEA88}" sibTransId="{6F730CD5-9511-4235-80E3-A041C8BC03FA}"/>
    <dgm:cxn modelId="{437AEBE3-D347-4D8D-9B6E-91C0384A60F4}" type="presOf" srcId="{2D7A0DD3-8BAF-413A-BD33-205777D1F04E}" destId="{DB27FE03-A322-4316-B8C0-6D5100672FC9}" srcOrd="0" destOrd="0" presId="urn:microsoft.com/office/officeart/2009/3/layout/HorizontalOrganizationChart"/>
    <dgm:cxn modelId="{E2DE0F3A-C23F-4187-9480-522A561C4315}" type="presOf" srcId="{2C04CEA1-CF85-4729-8CF6-6951A3EBEA88}" destId="{817B0110-CDDB-4F6C-B709-8F8FC3A75A6A}" srcOrd="0" destOrd="0" presId="urn:microsoft.com/office/officeart/2009/3/layout/HorizontalOrganizationChart"/>
    <dgm:cxn modelId="{41953D1A-0F2B-4D4F-B857-BB3755453DCF}" type="presOf" srcId="{1E4EC11C-B9A5-4929-962A-D05B1B855B14}" destId="{4C20C841-627C-452D-A392-7F726166D5E3}" srcOrd="1" destOrd="0" presId="urn:microsoft.com/office/officeart/2009/3/layout/HorizontalOrganizationChart"/>
    <dgm:cxn modelId="{73E12BCA-19CC-4EA9-A9FA-D023D376796D}" type="presOf" srcId="{2D7A0DD3-8BAF-413A-BD33-205777D1F04E}" destId="{3E20C2DB-C41C-4918-A67D-2214FEC2249A}" srcOrd="1" destOrd="0" presId="urn:microsoft.com/office/officeart/2009/3/layout/HorizontalOrganizationChart"/>
    <dgm:cxn modelId="{44C989D5-EEA3-44EA-93D8-6018963F2B56}" type="presOf" srcId="{688170DD-4EFF-4F7B-9F6B-D0C81B01C440}" destId="{00B35F7C-3CB0-40BE-BCB2-9B7240E69CE2}" srcOrd="0" destOrd="0" presId="urn:microsoft.com/office/officeart/2009/3/layout/HorizontalOrganizationChart"/>
    <dgm:cxn modelId="{24F2C11B-C794-47E4-819E-3EF86ED01C44}" srcId="{1E4EC11C-B9A5-4929-962A-D05B1B855B14}" destId="{688170DD-4EFF-4F7B-9F6B-D0C81B01C440}" srcOrd="2" destOrd="0" parTransId="{8CF95452-912F-4746-825D-3E5451D53C63}" sibTransId="{1D4E41B3-902A-4B03-832D-730A9EEE4775}"/>
    <dgm:cxn modelId="{C68124EA-40F3-4150-BD30-FB2690D69349}" type="presOf" srcId="{7BEC33AB-934F-490F-83E4-DA3A7651F65B}" destId="{83C43A13-A2D4-4747-AF00-92257A8DA022}" srcOrd="0" destOrd="0" presId="urn:microsoft.com/office/officeart/2009/3/layout/HorizontalOrganizationChart"/>
    <dgm:cxn modelId="{0BC11C7C-18F8-40A7-98B4-02ACE33BCBAE}" type="presOf" srcId="{92146B7B-F2D8-445A-A663-274746EB1FAE}" destId="{D4A5C58D-7D61-489D-959C-C4D152BDC696}" srcOrd="0" destOrd="0" presId="urn:microsoft.com/office/officeart/2009/3/layout/HorizontalOrganizationChart"/>
    <dgm:cxn modelId="{D0401F47-8EE1-447D-A5C4-2B4E026CF813}" type="presOf" srcId="{08C47C0B-39A7-45F4-B06E-E105948E8ECE}" destId="{1E3583D3-1470-4BD4-A606-3F11797DBAB7}" srcOrd="0" destOrd="0" presId="urn:microsoft.com/office/officeart/2009/3/layout/HorizontalOrganizationChart"/>
    <dgm:cxn modelId="{666985F8-6233-46F2-8DF9-FF6216353C4B}" type="presOf" srcId="{688170DD-4EFF-4F7B-9F6B-D0C81B01C440}" destId="{9B9C018C-F07F-4438-B5C6-7EEBAF46DB71}" srcOrd="1" destOrd="0" presId="urn:microsoft.com/office/officeart/2009/3/layout/HorizontalOrganizationChart"/>
    <dgm:cxn modelId="{14BFC6C0-79B9-490C-87E1-63BF4A86F310}" srcId="{1E4EC11C-B9A5-4929-962A-D05B1B855B14}" destId="{92146B7B-F2D8-445A-A663-274746EB1FAE}" srcOrd="0" destOrd="0" parTransId="{335FB489-A27A-4948-95D0-194421F194C5}" sibTransId="{6F30BDBC-EF3D-42AE-A6AE-381389BE0C8C}"/>
    <dgm:cxn modelId="{CF040BEF-8448-46C0-83D7-12B54FD524EE}" type="presOf" srcId="{44F034A5-9D1B-4B49-B399-BC1A324037BF}" destId="{2196C4AC-5D78-4A02-A1A5-632D9765810A}" srcOrd="0" destOrd="0" presId="urn:microsoft.com/office/officeart/2009/3/layout/HorizontalOrganizationChart"/>
    <dgm:cxn modelId="{775CC977-27B8-4800-8F00-D4CF7E404E32}" type="presOf" srcId="{335FB489-A27A-4948-95D0-194421F194C5}" destId="{8508251A-74D1-4949-85FF-747509547838}" srcOrd="0" destOrd="0" presId="urn:microsoft.com/office/officeart/2009/3/layout/HorizontalOrganizationChart"/>
    <dgm:cxn modelId="{B7D871E2-1BB5-4DCF-BB74-9DABFBBB3C29}" type="presOf" srcId="{1E4EC11C-B9A5-4929-962A-D05B1B855B14}" destId="{F68E1DC0-4752-4F29-BB18-52426BBA9850}" srcOrd="0" destOrd="0" presId="urn:microsoft.com/office/officeart/2009/3/layout/HorizontalOrganizationChart"/>
    <dgm:cxn modelId="{DA5A69E9-933D-4E4C-B3E7-83115CC17066}" srcId="{1E4EC11C-B9A5-4929-962A-D05B1B855B14}" destId="{7BEC33AB-934F-490F-83E4-DA3A7651F65B}" srcOrd="1" destOrd="0" parTransId="{44F034A5-9D1B-4B49-B399-BC1A324037BF}" sibTransId="{FD5BD681-685A-4E75-8DFC-C8918513A598}"/>
    <dgm:cxn modelId="{1608A4A5-4BE5-46D4-AAE5-88A9D63B7172}" type="presOf" srcId="{7BEC33AB-934F-490F-83E4-DA3A7651F65B}" destId="{22C1A923-6AED-4F7F-B1AC-BCDAB24BE90D}" srcOrd="1" destOrd="0" presId="urn:microsoft.com/office/officeart/2009/3/layout/HorizontalOrganizationChart"/>
    <dgm:cxn modelId="{4B42AEB2-363C-4096-847B-58B58CCBA7C6}" type="presOf" srcId="{B59D8CF4-E859-4DE6-B7E8-4BF48769075F}" destId="{DB2F6D83-60C8-431E-A389-8E7369CE7F73}" srcOrd="0" destOrd="0" presId="urn:microsoft.com/office/officeart/2009/3/layout/HorizontalOrganizationChart"/>
    <dgm:cxn modelId="{F7B37BDB-E731-451C-A628-4F8B36B741A7}" type="presOf" srcId="{C0E8CD96-AD13-4F60-92C3-B25294EC2569}" destId="{57472D54-29C8-4DFD-A1B2-E4091D3ECDDC}" srcOrd="0" destOrd="0" presId="urn:microsoft.com/office/officeart/2009/3/layout/HorizontalOrganizationChart"/>
    <dgm:cxn modelId="{1BC38345-4FB3-44D7-B580-F8111C732A5A}" type="presOf" srcId="{92146B7B-F2D8-445A-A663-274746EB1FAE}" destId="{4971D419-157C-4BD4-B44F-72850F1E1DA4}" srcOrd="1" destOrd="0" presId="urn:microsoft.com/office/officeart/2009/3/layout/HorizontalOrganizationChart"/>
    <dgm:cxn modelId="{A380C093-8843-4277-B213-154DB92D7DA6}" srcId="{C0E8CD96-AD13-4F60-92C3-B25294EC2569}" destId="{1E4EC11C-B9A5-4929-962A-D05B1B855B14}" srcOrd="0" destOrd="0" parTransId="{4389193F-0F78-40EF-8524-82A3DB7EE6F9}" sibTransId="{AED38F00-5ECA-4216-93FC-533F7DF39AEF}"/>
    <dgm:cxn modelId="{B73920E1-757F-40CA-A26D-6D53A0F09AD4}" type="presParOf" srcId="{57472D54-29C8-4DFD-A1B2-E4091D3ECDDC}" destId="{8F677362-E442-4401-9EB1-56514C5F81E8}" srcOrd="0" destOrd="0" presId="urn:microsoft.com/office/officeart/2009/3/layout/HorizontalOrganizationChart"/>
    <dgm:cxn modelId="{4EA4FB83-C3F1-4070-83E0-77B4CEFF42E7}" type="presParOf" srcId="{8F677362-E442-4401-9EB1-56514C5F81E8}" destId="{A2CBAF61-51B3-4951-A8DA-D1C58970DF3A}" srcOrd="0" destOrd="0" presId="urn:microsoft.com/office/officeart/2009/3/layout/HorizontalOrganizationChart"/>
    <dgm:cxn modelId="{67F4362E-9463-4C8D-8A7B-EE20815B5565}" type="presParOf" srcId="{A2CBAF61-51B3-4951-A8DA-D1C58970DF3A}" destId="{F68E1DC0-4752-4F29-BB18-52426BBA9850}" srcOrd="0" destOrd="0" presId="urn:microsoft.com/office/officeart/2009/3/layout/HorizontalOrganizationChart"/>
    <dgm:cxn modelId="{BAC601CE-A1C9-40AD-9AEC-4E44F8CF3D51}" type="presParOf" srcId="{A2CBAF61-51B3-4951-A8DA-D1C58970DF3A}" destId="{4C20C841-627C-452D-A392-7F726166D5E3}" srcOrd="1" destOrd="0" presId="urn:microsoft.com/office/officeart/2009/3/layout/HorizontalOrganizationChart"/>
    <dgm:cxn modelId="{659FC6A8-454A-423A-9572-030E475AEC60}" type="presParOf" srcId="{8F677362-E442-4401-9EB1-56514C5F81E8}" destId="{F4EF0657-5CB9-4C8B-B78C-C7D8F0142613}" srcOrd="1" destOrd="0" presId="urn:microsoft.com/office/officeart/2009/3/layout/HorizontalOrganizationChart"/>
    <dgm:cxn modelId="{FA2FE903-9524-4BCE-B648-D88046F80AC9}" type="presParOf" srcId="{F4EF0657-5CB9-4C8B-B78C-C7D8F0142613}" destId="{8508251A-74D1-4949-85FF-747509547838}" srcOrd="0" destOrd="0" presId="urn:microsoft.com/office/officeart/2009/3/layout/HorizontalOrganizationChart"/>
    <dgm:cxn modelId="{6773AE44-67F2-45AD-BA5F-0FF8CE88594F}" type="presParOf" srcId="{F4EF0657-5CB9-4C8B-B78C-C7D8F0142613}" destId="{133BA120-756D-4CE8-ADBF-819456E127FD}" srcOrd="1" destOrd="0" presId="urn:microsoft.com/office/officeart/2009/3/layout/HorizontalOrganizationChart"/>
    <dgm:cxn modelId="{BC1B978C-681D-4CA1-873F-EB897F1660AC}" type="presParOf" srcId="{133BA120-756D-4CE8-ADBF-819456E127FD}" destId="{7275A2DE-FC4F-4240-8376-F55B06AEAC1E}" srcOrd="0" destOrd="0" presId="urn:microsoft.com/office/officeart/2009/3/layout/HorizontalOrganizationChart"/>
    <dgm:cxn modelId="{84490349-EF20-4F36-BE99-E3CDB314DC0D}" type="presParOf" srcId="{7275A2DE-FC4F-4240-8376-F55B06AEAC1E}" destId="{D4A5C58D-7D61-489D-959C-C4D152BDC696}" srcOrd="0" destOrd="0" presId="urn:microsoft.com/office/officeart/2009/3/layout/HorizontalOrganizationChart"/>
    <dgm:cxn modelId="{A1098EFE-7132-4FA3-B71B-5085A1A8430D}" type="presParOf" srcId="{7275A2DE-FC4F-4240-8376-F55B06AEAC1E}" destId="{4971D419-157C-4BD4-B44F-72850F1E1DA4}" srcOrd="1" destOrd="0" presId="urn:microsoft.com/office/officeart/2009/3/layout/HorizontalOrganizationChart"/>
    <dgm:cxn modelId="{D178624F-0FB9-4040-80FE-0B0050C52F4F}" type="presParOf" srcId="{133BA120-756D-4CE8-ADBF-819456E127FD}" destId="{A814F972-287D-48C8-8DD7-A7DF51937B60}" srcOrd="1" destOrd="0" presId="urn:microsoft.com/office/officeart/2009/3/layout/HorizontalOrganizationChart"/>
    <dgm:cxn modelId="{2A1F0D0D-E132-4EB6-806F-4106C2CD8E6C}" type="presParOf" srcId="{133BA120-756D-4CE8-ADBF-819456E127FD}" destId="{7667F9D3-806B-4626-9AAB-C4BF1FAE49CE}" srcOrd="2" destOrd="0" presId="urn:microsoft.com/office/officeart/2009/3/layout/HorizontalOrganizationChart"/>
    <dgm:cxn modelId="{0CCE42E5-E10A-4645-B7E6-306215EFD41C}" type="presParOf" srcId="{F4EF0657-5CB9-4C8B-B78C-C7D8F0142613}" destId="{2196C4AC-5D78-4A02-A1A5-632D9765810A}" srcOrd="2" destOrd="0" presId="urn:microsoft.com/office/officeart/2009/3/layout/HorizontalOrganizationChart"/>
    <dgm:cxn modelId="{FC52CF0D-77EE-4CC7-84B7-962D089FF29E}" type="presParOf" srcId="{F4EF0657-5CB9-4C8B-B78C-C7D8F0142613}" destId="{F8B76E93-5BFD-44E5-957D-ACC0AC487B20}" srcOrd="3" destOrd="0" presId="urn:microsoft.com/office/officeart/2009/3/layout/HorizontalOrganizationChart"/>
    <dgm:cxn modelId="{EC417E07-D824-4FB3-9BE6-EBF076DA476A}" type="presParOf" srcId="{F8B76E93-5BFD-44E5-957D-ACC0AC487B20}" destId="{09D46690-FABD-480E-8A64-461ADA1890C5}" srcOrd="0" destOrd="0" presId="urn:microsoft.com/office/officeart/2009/3/layout/HorizontalOrganizationChart"/>
    <dgm:cxn modelId="{D69F4255-57A5-4F88-A516-00F161BD4BA1}" type="presParOf" srcId="{09D46690-FABD-480E-8A64-461ADA1890C5}" destId="{83C43A13-A2D4-4747-AF00-92257A8DA022}" srcOrd="0" destOrd="0" presId="urn:microsoft.com/office/officeart/2009/3/layout/HorizontalOrganizationChart"/>
    <dgm:cxn modelId="{00E7EB8A-CA6F-413D-8BC3-21F664514887}" type="presParOf" srcId="{09D46690-FABD-480E-8A64-461ADA1890C5}" destId="{22C1A923-6AED-4F7F-B1AC-BCDAB24BE90D}" srcOrd="1" destOrd="0" presId="urn:microsoft.com/office/officeart/2009/3/layout/HorizontalOrganizationChart"/>
    <dgm:cxn modelId="{6D9D08AC-27DA-4E37-9494-5D75E0A10F29}" type="presParOf" srcId="{F8B76E93-5BFD-44E5-957D-ACC0AC487B20}" destId="{25F48040-E741-4568-9752-3844A5BF915A}" srcOrd="1" destOrd="0" presId="urn:microsoft.com/office/officeart/2009/3/layout/HorizontalOrganizationChart"/>
    <dgm:cxn modelId="{B4541B87-FB46-49AA-BBD0-62CC73506F21}" type="presParOf" srcId="{25F48040-E741-4568-9752-3844A5BF915A}" destId="{817B0110-CDDB-4F6C-B709-8F8FC3A75A6A}" srcOrd="0" destOrd="0" presId="urn:microsoft.com/office/officeart/2009/3/layout/HorizontalOrganizationChart"/>
    <dgm:cxn modelId="{5CEA8499-B5D5-417C-A745-36B03675C93F}" type="presParOf" srcId="{25F48040-E741-4568-9752-3844A5BF915A}" destId="{53F32166-3BAF-4F0B-B85E-AB57586B256F}" srcOrd="1" destOrd="0" presId="urn:microsoft.com/office/officeart/2009/3/layout/HorizontalOrganizationChart"/>
    <dgm:cxn modelId="{67623CFB-F6B8-4DFC-A69A-8BBB48669F3D}" type="presParOf" srcId="{53F32166-3BAF-4F0B-B85E-AB57586B256F}" destId="{D956915B-842F-4C77-AA71-95D17DB2C49D}" srcOrd="0" destOrd="0" presId="urn:microsoft.com/office/officeart/2009/3/layout/HorizontalOrganizationChart"/>
    <dgm:cxn modelId="{B2FE816A-FA41-4273-A3D5-8D1EB2D6C7FF}" type="presParOf" srcId="{D956915B-842F-4C77-AA71-95D17DB2C49D}" destId="{E8930F2B-E00E-404A-8765-85E6F545E38D}" srcOrd="0" destOrd="0" presId="urn:microsoft.com/office/officeart/2009/3/layout/HorizontalOrganizationChart"/>
    <dgm:cxn modelId="{6342AA43-8019-4FFD-9123-056E01150C4E}" type="presParOf" srcId="{D956915B-842F-4C77-AA71-95D17DB2C49D}" destId="{52352AD3-6D8C-487F-9A3F-FF73E28576E4}" srcOrd="1" destOrd="0" presId="urn:microsoft.com/office/officeart/2009/3/layout/HorizontalOrganizationChart"/>
    <dgm:cxn modelId="{231F4913-C39B-4812-AB9E-8957E08D8837}" type="presParOf" srcId="{53F32166-3BAF-4F0B-B85E-AB57586B256F}" destId="{9613D09E-C610-405A-AF99-036613610230}" srcOrd="1" destOrd="0" presId="urn:microsoft.com/office/officeart/2009/3/layout/HorizontalOrganizationChart"/>
    <dgm:cxn modelId="{D040D2FB-ED76-416C-94E7-5B48A4F78444}" type="presParOf" srcId="{53F32166-3BAF-4F0B-B85E-AB57586B256F}" destId="{942AFB78-319E-4A0A-90F7-561644D6F9C6}" srcOrd="2" destOrd="0" presId="urn:microsoft.com/office/officeart/2009/3/layout/HorizontalOrganizationChart"/>
    <dgm:cxn modelId="{A3FD0CC8-23C2-4940-AE96-47278327EA1B}" type="presParOf" srcId="{25F48040-E741-4568-9752-3844A5BF915A}" destId="{DB2F6D83-60C8-431E-A389-8E7369CE7F73}" srcOrd="2" destOrd="0" presId="urn:microsoft.com/office/officeart/2009/3/layout/HorizontalOrganizationChart"/>
    <dgm:cxn modelId="{1FA070B4-AB4C-419F-91CB-287B9F0C9DF4}" type="presParOf" srcId="{25F48040-E741-4568-9752-3844A5BF915A}" destId="{62F6EA37-4122-4AAC-921C-EB9009F4E12C}" srcOrd="3" destOrd="0" presId="urn:microsoft.com/office/officeart/2009/3/layout/HorizontalOrganizationChart"/>
    <dgm:cxn modelId="{56A5D501-D486-477C-9892-44C2536C4E1F}" type="presParOf" srcId="{62F6EA37-4122-4AAC-921C-EB9009F4E12C}" destId="{3252AF5F-6B31-407A-9C43-FD5B5534A689}" srcOrd="0" destOrd="0" presId="urn:microsoft.com/office/officeart/2009/3/layout/HorizontalOrganizationChart"/>
    <dgm:cxn modelId="{47DD78B7-8771-469E-A0DD-834E2F212E18}" type="presParOf" srcId="{3252AF5F-6B31-407A-9C43-FD5B5534A689}" destId="{DB27FE03-A322-4316-B8C0-6D5100672FC9}" srcOrd="0" destOrd="0" presId="urn:microsoft.com/office/officeart/2009/3/layout/HorizontalOrganizationChart"/>
    <dgm:cxn modelId="{80EEF797-4D41-481F-A0BF-D9F0950E48C1}" type="presParOf" srcId="{3252AF5F-6B31-407A-9C43-FD5B5534A689}" destId="{3E20C2DB-C41C-4918-A67D-2214FEC2249A}" srcOrd="1" destOrd="0" presId="urn:microsoft.com/office/officeart/2009/3/layout/HorizontalOrganizationChart"/>
    <dgm:cxn modelId="{DC4CB411-E633-49E7-BC04-9ABE8E496BCE}" type="presParOf" srcId="{62F6EA37-4122-4AAC-921C-EB9009F4E12C}" destId="{48D75177-39AA-4BAF-B185-9A141CDE552F}" srcOrd="1" destOrd="0" presId="urn:microsoft.com/office/officeart/2009/3/layout/HorizontalOrganizationChart"/>
    <dgm:cxn modelId="{1D3D631C-977D-4DBB-A4CA-90CCA29B1ACF}" type="presParOf" srcId="{62F6EA37-4122-4AAC-921C-EB9009F4E12C}" destId="{ACFD46B2-749C-492E-879C-D7BA62CE75CB}" srcOrd="2" destOrd="0" presId="urn:microsoft.com/office/officeart/2009/3/layout/HorizontalOrganizationChart"/>
    <dgm:cxn modelId="{284AF239-0CEF-4F9B-8FA9-209B678E880C}" type="presParOf" srcId="{25F48040-E741-4568-9752-3844A5BF915A}" destId="{1E3583D3-1470-4BD4-A606-3F11797DBAB7}" srcOrd="4" destOrd="0" presId="urn:microsoft.com/office/officeart/2009/3/layout/HorizontalOrganizationChart"/>
    <dgm:cxn modelId="{74EB9086-2127-438B-B6C7-1953F3F73843}" type="presParOf" srcId="{25F48040-E741-4568-9752-3844A5BF915A}" destId="{A8F4E97E-29FE-41A6-B74D-4E845C3E01D0}" srcOrd="5" destOrd="0" presId="urn:microsoft.com/office/officeart/2009/3/layout/HorizontalOrganizationChart"/>
    <dgm:cxn modelId="{CB94D6D7-C75F-42BF-9D8E-6DE91C1AEF4F}" type="presParOf" srcId="{A8F4E97E-29FE-41A6-B74D-4E845C3E01D0}" destId="{30891831-7AB8-408C-B1E9-871125853298}" srcOrd="0" destOrd="0" presId="urn:microsoft.com/office/officeart/2009/3/layout/HorizontalOrganizationChart"/>
    <dgm:cxn modelId="{9F004D94-6192-43A6-91D3-ADFAD55AACE1}" type="presParOf" srcId="{30891831-7AB8-408C-B1E9-871125853298}" destId="{3DB968D3-81E2-4645-84D7-983D7289747A}" srcOrd="0" destOrd="0" presId="urn:microsoft.com/office/officeart/2009/3/layout/HorizontalOrganizationChart"/>
    <dgm:cxn modelId="{5E1B6A5F-2301-491F-B365-547F35518131}" type="presParOf" srcId="{30891831-7AB8-408C-B1E9-871125853298}" destId="{D12BBECB-4A48-4493-A898-1FDC57D865D0}" srcOrd="1" destOrd="0" presId="urn:microsoft.com/office/officeart/2009/3/layout/HorizontalOrganizationChart"/>
    <dgm:cxn modelId="{EDD408A3-0778-4544-ADD2-4F6F57E8A70E}" type="presParOf" srcId="{A8F4E97E-29FE-41A6-B74D-4E845C3E01D0}" destId="{5525FA75-ED04-4438-904E-94209A7DFDA0}" srcOrd="1" destOrd="0" presId="urn:microsoft.com/office/officeart/2009/3/layout/HorizontalOrganizationChart"/>
    <dgm:cxn modelId="{18C32A9E-A898-41FB-A9A5-7663C9B49405}" type="presParOf" srcId="{A8F4E97E-29FE-41A6-B74D-4E845C3E01D0}" destId="{B37965DF-C449-4894-8CF6-4F956EB0FBD3}" srcOrd="2" destOrd="0" presId="urn:microsoft.com/office/officeart/2009/3/layout/HorizontalOrganizationChart"/>
    <dgm:cxn modelId="{F4BFAA78-B0DB-4D57-89C0-A4EB08B35293}" type="presParOf" srcId="{F8B76E93-5BFD-44E5-957D-ACC0AC487B20}" destId="{63188330-774F-4C57-833F-3B26C10DA988}" srcOrd="2" destOrd="0" presId="urn:microsoft.com/office/officeart/2009/3/layout/HorizontalOrganizationChart"/>
    <dgm:cxn modelId="{B2FFDE17-8FA6-457E-BA82-DD816FBA4863}" type="presParOf" srcId="{F4EF0657-5CB9-4C8B-B78C-C7D8F0142613}" destId="{C9849195-3D52-46A8-9C1F-FB4F9CCEE31C}" srcOrd="4" destOrd="0" presId="urn:microsoft.com/office/officeart/2009/3/layout/HorizontalOrganizationChart"/>
    <dgm:cxn modelId="{26BF1483-9175-42C0-944D-7C5A93D5EF86}" type="presParOf" srcId="{F4EF0657-5CB9-4C8B-B78C-C7D8F0142613}" destId="{F32FABB2-7D8F-4D52-A2C7-567E8C0C4C8C}" srcOrd="5" destOrd="0" presId="urn:microsoft.com/office/officeart/2009/3/layout/HorizontalOrganizationChart"/>
    <dgm:cxn modelId="{A4C40178-3101-474A-80AB-C0BD388C65BD}" type="presParOf" srcId="{F32FABB2-7D8F-4D52-A2C7-567E8C0C4C8C}" destId="{44E409CA-56A9-45BC-9242-435A8E794A81}" srcOrd="0" destOrd="0" presId="urn:microsoft.com/office/officeart/2009/3/layout/HorizontalOrganizationChart"/>
    <dgm:cxn modelId="{D56EBEF1-3A21-4F74-8B13-F5D402381870}" type="presParOf" srcId="{44E409CA-56A9-45BC-9242-435A8E794A81}" destId="{00B35F7C-3CB0-40BE-BCB2-9B7240E69CE2}" srcOrd="0" destOrd="0" presId="urn:microsoft.com/office/officeart/2009/3/layout/HorizontalOrganizationChart"/>
    <dgm:cxn modelId="{85767C5C-6867-4D75-B24E-5BAF305B0CC2}" type="presParOf" srcId="{44E409CA-56A9-45BC-9242-435A8E794A81}" destId="{9B9C018C-F07F-4438-B5C6-7EEBAF46DB71}" srcOrd="1" destOrd="0" presId="urn:microsoft.com/office/officeart/2009/3/layout/HorizontalOrganizationChart"/>
    <dgm:cxn modelId="{C07F9B5E-537E-4FE4-B232-A28397E797AC}" type="presParOf" srcId="{F32FABB2-7D8F-4D52-A2C7-567E8C0C4C8C}" destId="{AFAD7FCF-B291-4746-8D94-DBE74595018E}" srcOrd="1" destOrd="0" presId="urn:microsoft.com/office/officeart/2009/3/layout/HorizontalOrganizationChart"/>
    <dgm:cxn modelId="{66662743-2CD5-4EA8-97AF-C581D9A5D61F}" type="presParOf" srcId="{F32FABB2-7D8F-4D52-A2C7-567E8C0C4C8C}" destId="{E3CA5735-34E7-42F2-8039-C8F3CA99A7F6}" srcOrd="2" destOrd="0" presId="urn:microsoft.com/office/officeart/2009/3/layout/HorizontalOrganizationChart"/>
    <dgm:cxn modelId="{3689FB12-AD94-453B-B984-9E6FF55FA4BF}" type="presParOf" srcId="{8F677362-E442-4401-9EB1-56514C5F81E8}" destId="{A94ABA8B-A120-43AE-B44D-6A6E8CDCBFA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5B7A4C-3E6C-431E-89EF-9A581E13BACC}" type="doc">
      <dgm:prSet loTypeId="urn:microsoft.com/office/officeart/2005/8/layout/hierarchy2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70E07721-7F7D-485F-9AEC-07FE61097187}">
      <dgm:prSet phldrT="[文本]" custT="1"/>
      <dgm:spPr/>
      <dgm:t>
        <a:bodyPr/>
        <a:lstStyle/>
        <a:p>
          <a:r>
            <a:rPr lang="zh-CN" altLang="en-US" sz="1400" dirty="0" smtClean="0"/>
            <a:t>聚合模块</a:t>
          </a:r>
          <a:endParaRPr lang="zh-CN" altLang="en-US" sz="1400" dirty="0"/>
        </a:p>
      </dgm:t>
    </dgm:pt>
    <dgm:pt modelId="{90DB9034-908A-477A-851C-52A95AC6EA43}" type="parTrans" cxnId="{7E37E158-61F4-49DB-A6B3-31C85D57206A}">
      <dgm:prSet/>
      <dgm:spPr/>
      <dgm:t>
        <a:bodyPr/>
        <a:lstStyle/>
        <a:p>
          <a:endParaRPr lang="zh-CN" altLang="en-US" sz="1400"/>
        </a:p>
      </dgm:t>
    </dgm:pt>
    <dgm:pt modelId="{F9324C16-640C-4960-809A-9D6E5D4E4A1F}" type="sibTrans" cxnId="{7E37E158-61F4-49DB-A6B3-31C85D57206A}">
      <dgm:prSet/>
      <dgm:spPr/>
      <dgm:t>
        <a:bodyPr/>
        <a:lstStyle/>
        <a:p>
          <a:endParaRPr lang="zh-CN" altLang="en-US" sz="1400"/>
        </a:p>
      </dgm:t>
    </dgm:pt>
    <dgm:pt modelId="{1986872F-5183-48BC-AC09-A254223F3473}">
      <dgm:prSet phldrT="[文本]" custT="1"/>
      <dgm:spPr/>
      <dgm:t>
        <a:bodyPr/>
        <a:lstStyle/>
        <a:p>
          <a:r>
            <a:rPr lang="zh-CN" altLang="en-US" sz="1400" dirty="0" smtClean="0"/>
            <a:t>被聚合模块</a:t>
          </a:r>
          <a:endParaRPr lang="zh-CN" altLang="en-US" sz="1400" dirty="0"/>
        </a:p>
      </dgm:t>
    </dgm:pt>
    <dgm:pt modelId="{72B2EB41-749B-4315-8871-4B8D2E326745}" type="parTrans" cxnId="{E5F666E7-68B0-4446-BBC4-364DC00E19E2}">
      <dgm:prSet custT="1"/>
      <dgm:spPr/>
      <dgm:t>
        <a:bodyPr/>
        <a:lstStyle/>
        <a:p>
          <a:endParaRPr lang="zh-CN" altLang="en-US" sz="1400"/>
        </a:p>
      </dgm:t>
    </dgm:pt>
    <dgm:pt modelId="{496E5AB0-8E8B-4B82-ADFB-115BB6025ADC}" type="sibTrans" cxnId="{E5F666E7-68B0-4446-BBC4-364DC00E19E2}">
      <dgm:prSet/>
      <dgm:spPr/>
      <dgm:t>
        <a:bodyPr/>
        <a:lstStyle/>
        <a:p>
          <a:endParaRPr lang="zh-CN" altLang="en-US" sz="1400"/>
        </a:p>
      </dgm:t>
    </dgm:pt>
    <dgm:pt modelId="{374743E5-6724-4529-9CD6-1032FE2C7A4D}">
      <dgm:prSet phldrT="[文本]" custT="1"/>
      <dgm:spPr/>
      <dgm:t>
        <a:bodyPr/>
        <a:lstStyle/>
        <a:p>
          <a:r>
            <a:rPr lang="zh-CN" altLang="en-US" sz="1400" dirty="0" smtClean="0"/>
            <a:t>被聚合模块</a:t>
          </a:r>
          <a:endParaRPr lang="zh-CN" altLang="en-US" sz="1400" dirty="0"/>
        </a:p>
      </dgm:t>
    </dgm:pt>
    <dgm:pt modelId="{E3AE7BC9-FB79-4468-9718-AB01B13BE641}" type="parTrans" cxnId="{069EDEAF-764D-4C75-90A2-57C0492DD7F7}">
      <dgm:prSet custT="1"/>
      <dgm:spPr/>
      <dgm:t>
        <a:bodyPr/>
        <a:lstStyle/>
        <a:p>
          <a:endParaRPr lang="zh-CN" altLang="en-US" sz="1400"/>
        </a:p>
      </dgm:t>
    </dgm:pt>
    <dgm:pt modelId="{EAB941D2-C377-4A83-A942-AE753ED57C67}" type="sibTrans" cxnId="{069EDEAF-764D-4C75-90A2-57C0492DD7F7}">
      <dgm:prSet/>
      <dgm:spPr/>
      <dgm:t>
        <a:bodyPr/>
        <a:lstStyle/>
        <a:p>
          <a:endParaRPr lang="zh-CN" altLang="en-US" sz="1400"/>
        </a:p>
      </dgm:t>
    </dgm:pt>
    <dgm:pt modelId="{D60A5B42-8920-48F1-AF03-2B6FECB563C2}">
      <dgm:prSet custT="1"/>
      <dgm:spPr/>
      <dgm:t>
        <a:bodyPr/>
        <a:lstStyle/>
        <a:p>
          <a:r>
            <a:rPr lang="zh-CN" altLang="en-US" sz="1400" dirty="0" smtClean="0"/>
            <a:t>被聚合模块</a:t>
          </a:r>
          <a:endParaRPr lang="zh-CN" altLang="en-US" sz="1400" dirty="0"/>
        </a:p>
      </dgm:t>
    </dgm:pt>
    <dgm:pt modelId="{BBD2CFF7-C294-4E8C-AC88-5C20DA1FFB9F}" type="parTrans" cxnId="{BAB2ADBB-A4DC-4BD9-AE17-2EAF85571526}">
      <dgm:prSet custT="1"/>
      <dgm:spPr/>
      <dgm:t>
        <a:bodyPr/>
        <a:lstStyle/>
        <a:p>
          <a:endParaRPr lang="zh-CN" altLang="en-US" sz="1400"/>
        </a:p>
      </dgm:t>
    </dgm:pt>
    <dgm:pt modelId="{EA80FCAB-37E9-484A-AA80-25AD52B5AD5C}" type="sibTrans" cxnId="{BAB2ADBB-A4DC-4BD9-AE17-2EAF85571526}">
      <dgm:prSet/>
      <dgm:spPr/>
      <dgm:t>
        <a:bodyPr/>
        <a:lstStyle/>
        <a:p>
          <a:endParaRPr lang="zh-CN" altLang="en-US" sz="1400"/>
        </a:p>
      </dgm:t>
    </dgm:pt>
    <dgm:pt modelId="{49530918-33EF-4535-8BE6-B6FE5A8FD39A}" type="pres">
      <dgm:prSet presAssocID="{605B7A4C-3E6C-431E-89EF-9A581E13BAC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35817B8-E7D6-4B05-8869-6F713FD94326}" type="pres">
      <dgm:prSet presAssocID="{70E07721-7F7D-485F-9AEC-07FE61097187}" presName="root1" presStyleCnt="0"/>
      <dgm:spPr/>
    </dgm:pt>
    <dgm:pt modelId="{46182B28-3F84-41A4-AFB2-35484AFD639B}" type="pres">
      <dgm:prSet presAssocID="{70E07721-7F7D-485F-9AEC-07FE6109718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F7A718-6457-47E8-9A66-AA98C8E38824}" type="pres">
      <dgm:prSet presAssocID="{70E07721-7F7D-485F-9AEC-07FE61097187}" presName="level2hierChild" presStyleCnt="0"/>
      <dgm:spPr/>
    </dgm:pt>
    <dgm:pt modelId="{5A4E4D0E-B37A-43BE-8994-6ECD678765D9}" type="pres">
      <dgm:prSet presAssocID="{72B2EB41-749B-4315-8871-4B8D2E326745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7F1EF847-6048-4DBB-A131-BB4C1A122D93}" type="pres">
      <dgm:prSet presAssocID="{72B2EB41-749B-4315-8871-4B8D2E326745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C06AE715-3622-4134-ABF2-52E2DB39B66D}" type="pres">
      <dgm:prSet presAssocID="{1986872F-5183-48BC-AC09-A254223F3473}" presName="root2" presStyleCnt="0"/>
      <dgm:spPr/>
    </dgm:pt>
    <dgm:pt modelId="{7A9AD01C-1A61-4903-9294-DFCD21A22A88}" type="pres">
      <dgm:prSet presAssocID="{1986872F-5183-48BC-AC09-A254223F3473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48E7AA-9B49-45F1-A577-636F3CC7F306}" type="pres">
      <dgm:prSet presAssocID="{1986872F-5183-48BC-AC09-A254223F3473}" presName="level3hierChild" presStyleCnt="0"/>
      <dgm:spPr/>
    </dgm:pt>
    <dgm:pt modelId="{64B857E4-6463-41D9-8EDC-221ED1E8616D}" type="pres">
      <dgm:prSet presAssocID="{E3AE7BC9-FB79-4468-9718-AB01B13BE641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D18015B1-E7CE-49A7-82BA-F260A2E7B8EB}" type="pres">
      <dgm:prSet presAssocID="{E3AE7BC9-FB79-4468-9718-AB01B13BE641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03BF0D32-F89A-4993-ADF2-8A254F977322}" type="pres">
      <dgm:prSet presAssocID="{374743E5-6724-4529-9CD6-1032FE2C7A4D}" presName="root2" presStyleCnt="0"/>
      <dgm:spPr/>
    </dgm:pt>
    <dgm:pt modelId="{1D5E9BC2-ABF6-48E3-99C3-4C2169774223}" type="pres">
      <dgm:prSet presAssocID="{374743E5-6724-4529-9CD6-1032FE2C7A4D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7E7FDC-FC13-4D57-8481-D979C9D8CDBB}" type="pres">
      <dgm:prSet presAssocID="{374743E5-6724-4529-9CD6-1032FE2C7A4D}" presName="level3hierChild" presStyleCnt="0"/>
      <dgm:spPr/>
    </dgm:pt>
    <dgm:pt modelId="{06E4739C-6A3C-47C9-89A2-AFA81D3E773A}" type="pres">
      <dgm:prSet presAssocID="{BBD2CFF7-C294-4E8C-AC88-5C20DA1FFB9F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459AA519-3262-4575-8815-FCA4E84549CA}" type="pres">
      <dgm:prSet presAssocID="{BBD2CFF7-C294-4E8C-AC88-5C20DA1FFB9F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152DC363-FC27-49EF-81D7-E3C90A559944}" type="pres">
      <dgm:prSet presAssocID="{D60A5B42-8920-48F1-AF03-2B6FECB563C2}" presName="root2" presStyleCnt="0"/>
      <dgm:spPr/>
    </dgm:pt>
    <dgm:pt modelId="{F258861C-0743-4A37-A7E0-D240AB1D40F2}" type="pres">
      <dgm:prSet presAssocID="{D60A5B42-8920-48F1-AF03-2B6FECB563C2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1715350-79C9-4257-AFDB-CF5DB9759B4A}" type="pres">
      <dgm:prSet presAssocID="{D60A5B42-8920-48F1-AF03-2B6FECB563C2}" presName="level3hierChild" presStyleCnt="0"/>
      <dgm:spPr/>
    </dgm:pt>
  </dgm:ptLst>
  <dgm:cxnLst>
    <dgm:cxn modelId="{AB52FF2D-CD0C-47C9-8ACE-28B26F0FA9C3}" type="presOf" srcId="{E3AE7BC9-FB79-4468-9718-AB01B13BE641}" destId="{D18015B1-E7CE-49A7-82BA-F260A2E7B8EB}" srcOrd="1" destOrd="0" presId="urn:microsoft.com/office/officeart/2005/8/layout/hierarchy2"/>
    <dgm:cxn modelId="{8AC8E987-9D87-4CE0-A077-B0F5BA0DA262}" type="presOf" srcId="{374743E5-6724-4529-9CD6-1032FE2C7A4D}" destId="{1D5E9BC2-ABF6-48E3-99C3-4C2169774223}" srcOrd="0" destOrd="0" presId="urn:microsoft.com/office/officeart/2005/8/layout/hierarchy2"/>
    <dgm:cxn modelId="{1B07054F-A6E8-4419-91C8-8F08CA414B5C}" type="presOf" srcId="{605B7A4C-3E6C-431E-89EF-9A581E13BACC}" destId="{49530918-33EF-4535-8BE6-B6FE5A8FD39A}" srcOrd="0" destOrd="0" presId="urn:microsoft.com/office/officeart/2005/8/layout/hierarchy2"/>
    <dgm:cxn modelId="{BAB2ADBB-A4DC-4BD9-AE17-2EAF85571526}" srcId="{70E07721-7F7D-485F-9AEC-07FE61097187}" destId="{D60A5B42-8920-48F1-AF03-2B6FECB563C2}" srcOrd="2" destOrd="0" parTransId="{BBD2CFF7-C294-4E8C-AC88-5C20DA1FFB9F}" sibTransId="{EA80FCAB-37E9-484A-AA80-25AD52B5AD5C}"/>
    <dgm:cxn modelId="{7E37E158-61F4-49DB-A6B3-31C85D57206A}" srcId="{605B7A4C-3E6C-431E-89EF-9A581E13BACC}" destId="{70E07721-7F7D-485F-9AEC-07FE61097187}" srcOrd="0" destOrd="0" parTransId="{90DB9034-908A-477A-851C-52A95AC6EA43}" sibTransId="{F9324C16-640C-4960-809A-9D6E5D4E4A1F}"/>
    <dgm:cxn modelId="{069EDEAF-764D-4C75-90A2-57C0492DD7F7}" srcId="{70E07721-7F7D-485F-9AEC-07FE61097187}" destId="{374743E5-6724-4529-9CD6-1032FE2C7A4D}" srcOrd="1" destOrd="0" parTransId="{E3AE7BC9-FB79-4468-9718-AB01B13BE641}" sibTransId="{EAB941D2-C377-4A83-A942-AE753ED57C67}"/>
    <dgm:cxn modelId="{7C4EF74A-67C6-441E-BC95-24E924BE3812}" type="presOf" srcId="{BBD2CFF7-C294-4E8C-AC88-5C20DA1FFB9F}" destId="{06E4739C-6A3C-47C9-89A2-AFA81D3E773A}" srcOrd="0" destOrd="0" presId="urn:microsoft.com/office/officeart/2005/8/layout/hierarchy2"/>
    <dgm:cxn modelId="{4AF8FCFC-7E0F-4A0E-B7ED-AE0B990D7EAD}" type="presOf" srcId="{72B2EB41-749B-4315-8871-4B8D2E326745}" destId="{7F1EF847-6048-4DBB-A131-BB4C1A122D93}" srcOrd="1" destOrd="0" presId="urn:microsoft.com/office/officeart/2005/8/layout/hierarchy2"/>
    <dgm:cxn modelId="{4DC83BD4-6904-4369-8F5A-8612B2B0AC13}" type="presOf" srcId="{72B2EB41-749B-4315-8871-4B8D2E326745}" destId="{5A4E4D0E-B37A-43BE-8994-6ECD678765D9}" srcOrd="0" destOrd="0" presId="urn:microsoft.com/office/officeart/2005/8/layout/hierarchy2"/>
    <dgm:cxn modelId="{B5EC7247-B074-40FD-8010-8352FD561A30}" type="presOf" srcId="{1986872F-5183-48BC-AC09-A254223F3473}" destId="{7A9AD01C-1A61-4903-9294-DFCD21A22A88}" srcOrd="0" destOrd="0" presId="urn:microsoft.com/office/officeart/2005/8/layout/hierarchy2"/>
    <dgm:cxn modelId="{0A5F218A-DA05-4363-B8F4-9CAF99239C1C}" type="presOf" srcId="{70E07721-7F7D-485F-9AEC-07FE61097187}" destId="{46182B28-3F84-41A4-AFB2-35484AFD639B}" srcOrd="0" destOrd="0" presId="urn:microsoft.com/office/officeart/2005/8/layout/hierarchy2"/>
    <dgm:cxn modelId="{B47912F8-6FF3-47DA-B429-B86C15A4D6F6}" type="presOf" srcId="{D60A5B42-8920-48F1-AF03-2B6FECB563C2}" destId="{F258861C-0743-4A37-A7E0-D240AB1D40F2}" srcOrd="0" destOrd="0" presId="urn:microsoft.com/office/officeart/2005/8/layout/hierarchy2"/>
    <dgm:cxn modelId="{80E17281-AA43-42FF-B42E-617F1F9B344A}" type="presOf" srcId="{BBD2CFF7-C294-4E8C-AC88-5C20DA1FFB9F}" destId="{459AA519-3262-4575-8815-FCA4E84549CA}" srcOrd="1" destOrd="0" presId="urn:microsoft.com/office/officeart/2005/8/layout/hierarchy2"/>
    <dgm:cxn modelId="{E5F666E7-68B0-4446-BBC4-364DC00E19E2}" srcId="{70E07721-7F7D-485F-9AEC-07FE61097187}" destId="{1986872F-5183-48BC-AC09-A254223F3473}" srcOrd="0" destOrd="0" parTransId="{72B2EB41-749B-4315-8871-4B8D2E326745}" sibTransId="{496E5AB0-8E8B-4B82-ADFB-115BB6025ADC}"/>
    <dgm:cxn modelId="{B98297B7-A2A7-4921-8B22-71E778F1BDB2}" type="presOf" srcId="{E3AE7BC9-FB79-4468-9718-AB01B13BE641}" destId="{64B857E4-6463-41D9-8EDC-221ED1E8616D}" srcOrd="0" destOrd="0" presId="urn:microsoft.com/office/officeart/2005/8/layout/hierarchy2"/>
    <dgm:cxn modelId="{D51B57A7-4C9E-461F-8014-20D22BB71537}" type="presParOf" srcId="{49530918-33EF-4535-8BE6-B6FE5A8FD39A}" destId="{835817B8-E7D6-4B05-8869-6F713FD94326}" srcOrd="0" destOrd="0" presId="urn:microsoft.com/office/officeart/2005/8/layout/hierarchy2"/>
    <dgm:cxn modelId="{5F3987F2-7F54-4D79-8374-5D939D336F6E}" type="presParOf" srcId="{835817B8-E7D6-4B05-8869-6F713FD94326}" destId="{46182B28-3F84-41A4-AFB2-35484AFD639B}" srcOrd="0" destOrd="0" presId="urn:microsoft.com/office/officeart/2005/8/layout/hierarchy2"/>
    <dgm:cxn modelId="{6ED92381-3ED0-4522-9386-C6312E3ECEE6}" type="presParOf" srcId="{835817B8-E7D6-4B05-8869-6F713FD94326}" destId="{D9F7A718-6457-47E8-9A66-AA98C8E38824}" srcOrd="1" destOrd="0" presId="urn:microsoft.com/office/officeart/2005/8/layout/hierarchy2"/>
    <dgm:cxn modelId="{EE25191E-E75A-419E-8281-76DDB83B1805}" type="presParOf" srcId="{D9F7A718-6457-47E8-9A66-AA98C8E38824}" destId="{5A4E4D0E-B37A-43BE-8994-6ECD678765D9}" srcOrd="0" destOrd="0" presId="urn:microsoft.com/office/officeart/2005/8/layout/hierarchy2"/>
    <dgm:cxn modelId="{525B1728-53F7-4FC2-8F75-D0C9204525B9}" type="presParOf" srcId="{5A4E4D0E-B37A-43BE-8994-6ECD678765D9}" destId="{7F1EF847-6048-4DBB-A131-BB4C1A122D93}" srcOrd="0" destOrd="0" presId="urn:microsoft.com/office/officeart/2005/8/layout/hierarchy2"/>
    <dgm:cxn modelId="{F47E7805-D40E-43B4-BEB6-C16F0A58EBA9}" type="presParOf" srcId="{D9F7A718-6457-47E8-9A66-AA98C8E38824}" destId="{C06AE715-3622-4134-ABF2-52E2DB39B66D}" srcOrd="1" destOrd="0" presId="urn:microsoft.com/office/officeart/2005/8/layout/hierarchy2"/>
    <dgm:cxn modelId="{242744BE-64D1-4576-A31A-2E1AD0061EB6}" type="presParOf" srcId="{C06AE715-3622-4134-ABF2-52E2DB39B66D}" destId="{7A9AD01C-1A61-4903-9294-DFCD21A22A88}" srcOrd="0" destOrd="0" presId="urn:microsoft.com/office/officeart/2005/8/layout/hierarchy2"/>
    <dgm:cxn modelId="{15A80B1A-54D7-4A2B-9379-D2B7674F3F97}" type="presParOf" srcId="{C06AE715-3622-4134-ABF2-52E2DB39B66D}" destId="{7A48E7AA-9B49-45F1-A577-636F3CC7F306}" srcOrd="1" destOrd="0" presId="urn:microsoft.com/office/officeart/2005/8/layout/hierarchy2"/>
    <dgm:cxn modelId="{8EA0DB6F-8D40-4ECF-9BFE-DAE2024CA536}" type="presParOf" srcId="{D9F7A718-6457-47E8-9A66-AA98C8E38824}" destId="{64B857E4-6463-41D9-8EDC-221ED1E8616D}" srcOrd="2" destOrd="0" presId="urn:microsoft.com/office/officeart/2005/8/layout/hierarchy2"/>
    <dgm:cxn modelId="{8DAA2D5A-584C-4D0B-8950-7E9461496504}" type="presParOf" srcId="{64B857E4-6463-41D9-8EDC-221ED1E8616D}" destId="{D18015B1-E7CE-49A7-82BA-F260A2E7B8EB}" srcOrd="0" destOrd="0" presId="urn:microsoft.com/office/officeart/2005/8/layout/hierarchy2"/>
    <dgm:cxn modelId="{58D12AA3-3C04-4043-BA2E-11BDE6BFA50E}" type="presParOf" srcId="{D9F7A718-6457-47E8-9A66-AA98C8E38824}" destId="{03BF0D32-F89A-4993-ADF2-8A254F977322}" srcOrd="3" destOrd="0" presId="urn:microsoft.com/office/officeart/2005/8/layout/hierarchy2"/>
    <dgm:cxn modelId="{2FAF3422-F594-41F5-9F83-1DCCA4389483}" type="presParOf" srcId="{03BF0D32-F89A-4993-ADF2-8A254F977322}" destId="{1D5E9BC2-ABF6-48E3-99C3-4C2169774223}" srcOrd="0" destOrd="0" presId="urn:microsoft.com/office/officeart/2005/8/layout/hierarchy2"/>
    <dgm:cxn modelId="{BF042FA7-F920-4913-AAE6-918560BDDBCB}" type="presParOf" srcId="{03BF0D32-F89A-4993-ADF2-8A254F977322}" destId="{267E7FDC-FC13-4D57-8481-D979C9D8CDBB}" srcOrd="1" destOrd="0" presId="urn:microsoft.com/office/officeart/2005/8/layout/hierarchy2"/>
    <dgm:cxn modelId="{78993136-A842-4E0F-B03F-3380E50D8B7E}" type="presParOf" srcId="{D9F7A718-6457-47E8-9A66-AA98C8E38824}" destId="{06E4739C-6A3C-47C9-89A2-AFA81D3E773A}" srcOrd="4" destOrd="0" presId="urn:microsoft.com/office/officeart/2005/8/layout/hierarchy2"/>
    <dgm:cxn modelId="{89FB5B24-2C24-4722-BE65-447C15983CD2}" type="presParOf" srcId="{06E4739C-6A3C-47C9-89A2-AFA81D3E773A}" destId="{459AA519-3262-4575-8815-FCA4E84549CA}" srcOrd="0" destOrd="0" presId="urn:microsoft.com/office/officeart/2005/8/layout/hierarchy2"/>
    <dgm:cxn modelId="{DBEC3E70-7580-4102-97D9-DC05AE09C7FD}" type="presParOf" srcId="{D9F7A718-6457-47E8-9A66-AA98C8E38824}" destId="{152DC363-FC27-49EF-81D7-E3C90A559944}" srcOrd="5" destOrd="0" presId="urn:microsoft.com/office/officeart/2005/8/layout/hierarchy2"/>
    <dgm:cxn modelId="{15E1AB4B-DF00-4AB2-BCDA-09B07B90A75B}" type="presParOf" srcId="{152DC363-FC27-49EF-81D7-E3C90A559944}" destId="{F258861C-0743-4A37-A7E0-D240AB1D40F2}" srcOrd="0" destOrd="0" presId="urn:microsoft.com/office/officeart/2005/8/layout/hierarchy2"/>
    <dgm:cxn modelId="{272F549B-20D7-4DB4-AABC-114BBCB7006C}" type="presParOf" srcId="{152DC363-FC27-49EF-81D7-E3C90A559944}" destId="{11715350-79C9-4257-AFDB-CF5DB9759B4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1C30B0-2F0D-4183-930D-97C590F1300B}" type="doc">
      <dgm:prSet loTypeId="urn:microsoft.com/office/officeart/2005/8/layout/hierarchy6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1B40034F-33DD-447F-8BDB-282733CE662F}">
      <dgm:prSet phldrT="[文本]"/>
      <dgm:spPr/>
      <dgm:t>
        <a:bodyPr/>
        <a:lstStyle/>
        <a:p>
          <a:r>
            <a:rPr lang="zh-CN" altLang="en-US" dirty="0" smtClean="0"/>
            <a:t>父模块</a:t>
          </a:r>
          <a:endParaRPr lang="zh-CN" altLang="en-US" dirty="0"/>
        </a:p>
      </dgm:t>
    </dgm:pt>
    <dgm:pt modelId="{5F856C35-B92E-4A6D-AAAB-C17EFBFE9A72}" type="parTrans" cxnId="{05DB4D2D-40F2-4D0A-A024-AB5ADEB10B33}">
      <dgm:prSet/>
      <dgm:spPr/>
      <dgm:t>
        <a:bodyPr/>
        <a:lstStyle/>
        <a:p>
          <a:endParaRPr lang="zh-CN" altLang="en-US"/>
        </a:p>
      </dgm:t>
    </dgm:pt>
    <dgm:pt modelId="{FCBD5330-D1F0-4A04-B892-6DAB7D0A445F}" type="sibTrans" cxnId="{05DB4D2D-40F2-4D0A-A024-AB5ADEB10B33}">
      <dgm:prSet/>
      <dgm:spPr/>
      <dgm:t>
        <a:bodyPr/>
        <a:lstStyle/>
        <a:p>
          <a:endParaRPr lang="zh-CN" altLang="en-US"/>
        </a:p>
      </dgm:t>
    </dgm:pt>
    <dgm:pt modelId="{F6FFEF40-10AE-49E7-BD44-41D619001D9C}">
      <dgm:prSet phldrT="[文本]"/>
      <dgm:spPr/>
      <dgm:t>
        <a:bodyPr/>
        <a:lstStyle/>
        <a:p>
          <a:r>
            <a:rPr lang="zh-CN" altLang="en-US" dirty="0" smtClean="0"/>
            <a:t>子模块</a:t>
          </a:r>
          <a:endParaRPr lang="zh-CN" altLang="en-US" dirty="0"/>
        </a:p>
      </dgm:t>
    </dgm:pt>
    <dgm:pt modelId="{A918E128-501D-4CC0-B9BC-D084B1922C5D}" type="parTrans" cxnId="{1EE1DE42-B4E6-4D5C-8BAF-93ECADF2C77A}">
      <dgm:prSet/>
      <dgm:spPr>
        <a:ln cap="flat">
          <a:solidFill>
            <a:schemeClr val="accent3"/>
          </a:solidFill>
          <a:prstDash val="dash"/>
          <a:round/>
          <a:headEnd type="stealth"/>
          <a:tailEnd type="none"/>
        </a:ln>
      </dgm:spPr>
      <dgm:t>
        <a:bodyPr/>
        <a:lstStyle/>
        <a:p>
          <a:endParaRPr lang="zh-CN" altLang="en-US"/>
        </a:p>
      </dgm:t>
    </dgm:pt>
    <dgm:pt modelId="{83B282DC-70D9-4C84-BE21-C92F6B69C33F}" type="sibTrans" cxnId="{1EE1DE42-B4E6-4D5C-8BAF-93ECADF2C77A}">
      <dgm:prSet/>
      <dgm:spPr/>
      <dgm:t>
        <a:bodyPr/>
        <a:lstStyle/>
        <a:p>
          <a:endParaRPr lang="zh-CN" altLang="en-US"/>
        </a:p>
      </dgm:t>
    </dgm:pt>
    <dgm:pt modelId="{E2C67601-7282-4B4C-A4E2-9A6D78974DCD}">
      <dgm:prSet phldrT="[文本]"/>
      <dgm:spPr/>
      <dgm:t>
        <a:bodyPr/>
        <a:lstStyle/>
        <a:p>
          <a:r>
            <a:rPr lang="zh-CN" altLang="en-US" dirty="0" smtClean="0"/>
            <a:t>子模块</a:t>
          </a:r>
          <a:endParaRPr lang="zh-CN" altLang="en-US" dirty="0"/>
        </a:p>
      </dgm:t>
    </dgm:pt>
    <dgm:pt modelId="{1BB5A9CB-C108-40BD-B813-20BB498B8323}" type="parTrans" cxnId="{4DE2230F-DD14-455F-BA84-A828A7166AFB}">
      <dgm:prSet/>
      <dgm:spPr>
        <a:ln>
          <a:solidFill>
            <a:schemeClr val="accent3"/>
          </a:solidFill>
          <a:prstDash val="dash"/>
        </a:ln>
      </dgm:spPr>
      <dgm:t>
        <a:bodyPr/>
        <a:lstStyle/>
        <a:p>
          <a:endParaRPr lang="zh-CN" altLang="en-US"/>
        </a:p>
      </dgm:t>
    </dgm:pt>
    <dgm:pt modelId="{256FA0E3-4877-47F2-B6C3-DACD639E4B5F}" type="sibTrans" cxnId="{4DE2230F-DD14-455F-BA84-A828A7166AFB}">
      <dgm:prSet/>
      <dgm:spPr/>
      <dgm:t>
        <a:bodyPr/>
        <a:lstStyle/>
        <a:p>
          <a:endParaRPr lang="zh-CN" altLang="en-US"/>
        </a:p>
      </dgm:t>
    </dgm:pt>
    <dgm:pt modelId="{28922CF1-57F0-438B-BE43-B5DFADE4E0F3}">
      <dgm:prSet/>
      <dgm:spPr/>
      <dgm:t>
        <a:bodyPr/>
        <a:lstStyle/>
        <a:p>
          <a:r>
            <a:rPr lang="zh-CN" altLang="en-US" dirty="0" smtClean="0"/>
            <a:t>子模块</a:t>
          </a:r>
          <a:endParaRPr lang="zh-CN" altLang="en-US" dirty="0"/>
        </a:p>
      </dgm:t>
    </dgm:pt>
    <dgm:pt modelId="{FD89FF71-0A9C-45F3-B5EB-424410D21BDC}" type="parTrans" cxnId="{202654A3-1B58-4354-B027-66661932B11F}">
      <dgm:prSet/>
      <dgm:spPr>
        <a:ln cap="flat">
          <a:solidFill>
            <a:schemeClr val="accent3"/>
          </a:solidFill>
          <a:prstDash val="dash"/>
          <a:round/>
          <a:headEnd type="stealth"/>
          <a:tailEnd type="none"/>
        </a:ln>
      </dgm:spPr>
      <dgm:t>
        <a:bodyPr/>
        <a:lstStyle/>
        <a:p>
          <a:endParaRPr lang="zh-CN" altLang="en-US"/>
        </a:p>
      </dgm:t>
    </dgm:pt>
    <dgm:pt modelId="{63E95315-CF7D-46B0-AADE-9340BEEDB729}" type="sibTrans" cxnId="{202654A3-1B58-4354-B027-66661932B11F}">
      <dgm:prSet/>
      <dgm:spPr/>
      <dgm:t>
        <a:bodyPr/>
        <a:lstStyle/>
        <a:p>
          <a:endParaRPr lang="zh-CN" altLang="en-US"/>
        </a:p>
      </dgm:t>
    </dgm:pt>
    <dgm:pt modelId="{8DD6C20C-35C4-4876-A83B-B2F9205A5F9F}" type="pres">
      <dgm:prSet presAssocID="{0B1C30B0-2F0D-4183-930D-97C590F1300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B6BB6A-5AFF-4F8C-A2EE-5C2DFBF901AE}" type="pres">
      <dgm:prSet presAssocID="{0B1C30B0-2F0D-4183-930D-97C590F1300B}" presName="hierFlow" presStyleCnt="0"/>
      <dgm:spPr/>
    </dgm:pt>
    <dgm:pt modelId="{033A6768-7595-43DA-8DA8-FF3EFE92C0A6}" type="pres">
      <dgm:prSet presAssocID="{0B1C30B0-2F0D-4183-930D-97C590F1300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C79D8F1-BF97-4820-8C6A-144E58749714}" type="pres">
      <dgm:prSet presAssocID="{1B40034F-33DD-447F-8BDB-282733CE662F}" presName="Name14" presStyleCnt="0"/>
      <dgm:spPr/>
    </dgm:pt>
    <dgm:pt modelId="{03FAE873-B306-4044-A9BC-BD8633C47AA8}" type="pres">
      <dgm:prSet presAssocID="{1B40034F-33DD-447F-8BDB-282733CE662F}" presName="level1Shape" presStyleLbl="node0" presStyleIdx="0" presStyleCnt="1" custLinFactNeighborY="-4218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56601A-1B09-403F-AADE-91CF580F9FE5}" type="pres">
      <dgm:prSet presAssocID="{1B40034F-33DD-447F-8BDB-282733CE662F}" presName="hierChild2" presStyleCnt="0"/>
      <dgm:spPr/>
    </dgm:pt>
    <dgm:pt modelId="{8FFF62C7-184E-4CF1-93CB-BCBE4C0A8FE3}" type="pres">
      <dgm:prSet presAssocID="{A918E128-501D-4CC0-B9BC-D084B1922C5D}" presName="Name19" presStyleLbl="parChTrans1D2" presStyleIdx="0" presStyleCnt="3"/>
      <dgm:spPr/>
      <dgm:t>
        <a:bodyPr/>
        <a:lstStyle/>
        <a:p>
          <a:endParaRPr lang="zh-CN" altLang="en-US"/>
        </a:p>
      </dgm:t>
    </dgm:pt>
    <dgm:pt modelId="{A713A8D2-9EB6-4F31-9BFE-6C304CCC3419}" type="pres">
      <dgm:prSet presAssocID="{F6FFEF40-10AE-49E7-BD44-41D619001D9C}" presName="Name21" presStyleCnt="0"/>
      <dgm:spPr/>
    </dgm:pt>
    <dgm:pt modelId="{6C2F665D-8800-4BC7-A1CC-6A6DB8A5F6D4}" type="pres">
      <dgm:prSet presAssocID="{F6FFEF40-10AE-49E7-BD44-41D619001D9C}" presName="level2Shape" presStyleLbl="node2" presStyleIdx="0" presStyleCnt="3"/>
      <dgm:spPr/>
      <dgm:t>
        <a:bodyPr/>
        <a:lstStyle/>
        <a:p>
          <a:endParaRPr lang="zh-CN" altLang="en-US"/>
        </a:p>
      </dgm:t>
    </dgm:pt>
    <dgm:pt modelId="{310B11C3-3EAB-4D6E-8D02-A20337ED2FF3}" type="pres">
      <dgm:prSet presAssocID="{F6FFEF40-10AE-49E7-BD44-41D619001D9C}" presName="hierChild3" presStyleCnt="0"/>
      <dgm:spPr/>
    </dgm:pt>
    <dgm:pt modelId="{68F82BD8-E390-494C-BFA3-6DBDEE9F5784}" type="pres">
      <dgm:prSet presAssocID="{1BB5A9CB-C108-40BD-B813-20BB498B8323}" presName="Name19" presStyleLbl="parChTrans1D2" presStyleIdx="1" presStyleCnt="3"/>
      <dgm:spPr/>
      <dgm:t>
        <a:bodyPr/>
        <a:lstStyle/>
        <a:p>
          <a:endParaRPr lang="zh-CN" altLang="en-US"/>
        </a:p>
      </dgm:t>
    </dgm:pt>
    <dgm:pt modelId="{5C85C186-A87E-43F6-B28B-3373DC8B4C36}" type="pres">
      <dgm:prSet presAssocID="{E2C67601-7282-4B4C-A4E2-9A6D78974DCD}" presName="Name21" presStyleCnt="0"/>
      <dgm:spPr/>
    </dgm:pt>
    <dgm:pt modelId="{DE96701D-9DCB-4F92-9834-EC82123E4FB1}" type="pres">
      <dgm:prSet presAssocID="{E2C67601-7282-4B4C-A4E2-9A6D78974DCD}" presName="level2Shape" presStyleLbl="node2" presStyleIdx="1" presStyleCnt="3"/>
      <dgm:spPr/>
      <dgm:t>
        <a:bodyPr/>
        <a:lstStyle/>
        <a:p>
          <a:endParaRPr lang="zh-CN" altLang="en-US"/>
        </a:p>
      </dgm:t>
    </dgm:pt>
    <dgm:pt modelId="{6AF804FD-CCAF-4971-84CC-D2E8565FE868}" type="pres">
      <dgm:prSet presAssocID="{E2C67601-7282-4B4C-A4E2-9A6D78974DCD}" presName="hierChild3" presStyleCnt="0"/>
      <dgm:spPr/>
    </dgm:pt>
    <dgm:pt modelId="{965D3354-EAE5-4C67-A660-10E1CD0266C0}" type="pres">
      <dgm:prSet presAssocID="{FD89FF71-0A9C-45F3-B5EB-424410D21BDC}" presName="Name19" presStyleLbl="parChTrans1D2" presStyleIdx="2" presStyleCnt="3"/>
      <dgm:spPr/>
      <dgm:t>
        <a:bodyPr/>
        <a:lstStyle/>
        <a:p>
          <a:endParaRPr lang="zh-CN" altLang="en-US"/>
        </a:p>
      </dgm:t>
    </dgm:pt>
    <dgm:pt modelId="{5A70D0E3-91F5-4D6E-A262-BA9E28C74F4D}" type="pres">
      <dgm:prSet presAssocID="{28922CF1-57F0-438B-BE43-B5DFADE4E0F3}" presName="Name21" presStyleCnt="0"/>
      <dgm:spPr/>
    </dgm:pt>
    <dgm:pt modelId="{EB8C4BFE-0CFA-4764-B327-865DA5A74C23}" type="pres">
      <dgm:prSet presAssocID="{28922CF1-57F0-438B-BE43-B5DFADE4E0F3}" presName="level2Shape" presStyleLbl="node2" presStyleIdx="2" presStyleCnt="3"/>
      <dgm:spPr/>
      <dgm:t>
        <a:bodyPr/>
        <a:lstStyle/>
        <a:p>
          <a:endParaRPr lang="zh-CN" altLang="en-US"/>
        </a:p>
      </dgm:t>
    </dgm:pt>
    <dgm:pt modelId="{C4B86BA3-04A8-4C94-8841-4F4B5DC2D1A4}" type="pres">
      <dgm:prSet presAssocID="{28922CF1-57F0-438B-BE43-B5DFADE4E0F3}" presName="hierChild3" presStyleCnt="0"/>
      <dgm:spPr/>
    </dgm:pt>
    <dgm:pt modelId="{0EFEEF0A-FFD1-4648-A6ED-FF5103525F84}" type="pres">
      <dgm:prSet presAssocID="{0B1C30B0-2F0D-4183-930D-97C590F1300B}" presName="bgShapesFlow" presStyleCnt="0"/>
      <dgm:spPr/>
    </dgm:pt>
  </dgm:ptLst>
  <dgm:cxnLst>
    <dgm:cxn modelId="{FAE59A3F-EEAF-41B1-A191-31D235F4735C}" type="presOf" srcId="{0B1C30B0-2F0D-4183-930D-97C590F1300B}" destId="{8DD6C20C-35C4-4876-A83B-B2F9205A5F9F}" srcOrd="0" destOrd="0" presId="urn:microsoft.com/office/officeart/2005/8/layout/hierarchy6"/>
    <dgm:cxn modelId="{C2A73C6D-2303-41E5-9310-CF20F02BD967}" type="presOf" srcId="{A918E128-501D-4CC0-B9BC-D084B1922C5D}" destId="{8FFF62C7-184E-4CF1-93CB-BCBE4C0A8FE3}" srcOrd="0" destOrd="0" presId="urn:microsoft.com/office/officeart/2005/8/layout/hierarchy6"/>
    <dgm:cxn modelId="{6720AF48-16F5-4339-AC44-85E0EB380E52}" type="presOf" srcId="{1B40034F-33DD-447F-8BDB-282733CE662F}" destId="{03FAE873-B306-4044-A9BC-BD8633C47AA8}" srcOrd="0" destOrd="0" presId="urn:microsoft.com/office/officeart/2005/8/layout/hierarchy6"/>
    <dgm:cxn modelId="{4DE2230F-DD14-455F-BA84-A828A7166AFB}" srcId="{1B40034F-33DD-447F-8BDB-282733CE662F}" destId="{E2C67601-7282-4B4C-A4E2-9A6D78974DCD}" srcOrd="1" destOrd="0" parTransId="{1BB5A9CB-C108-40BD-B813-20BB498B8323}" sibTransId="{256FA0E3-4877-47F2-B6C3-DACD639E4B5F}"/>
    <dgm:cxn modelId="{202654A3-1B58-4354-B027-66661932B11F}" srcId="{1B40034F-33DD-447F-8BDB-282733CE662F}" destId="{28922CF1-57F0-438B-BE43-B5DFADE4E0F3}" srcOrd="2" destOrd="0" parTransId="{FD89FF71-0A9C-45F3-B5EB-424410D21BDC}" sibTransId="{63E95315-CF7D-46B0-AADE-9340BEEDB729}"/>
    <dgm:cxn modelId="{1EE1DE42-B4E6-4D5C-8BAF-93ECADF2C77A}" srcId="{1B40034F-33DD-447F-8BDB-282733CE662F}" destId="{F6FFEF40-10AE-49E7-BD44-41D619001D9C}" srcOrd="0" destOrd="0" parTransId="{A918E128-501D-4CC0-B9BC-D084B1922C5D}" sibTransId="{83B282DC-70D9-4C84-BE21-C92F6B69C33F}"/>
    <dgm:cxn modelId="{0C769522-7369-44B6-8379-B16A28316C4F}" type="presOf" srcId="{E2C67601-7282-4B4C-A4E2-9A6D78974DCD}" destId="{DE96701D-9DCB-4F92-9834-EC82123E4FB1}" srcOrd="0" destOrd="0" presId="urn:microsoft.com/office/officeart/2005/8/layout/hierarchy6"/>
    <dgm:cxn modelId="{AE06FC06-9B14-4E21-B76E-41663CCF5984}" type="presOf" srcId="{F6FFEF40-10AE-49E7-BD44-41D619001D9C}" destId="{6C2F665D-8800-4BC7-A1CC-6A6DB8A5F6D4}" srcOrd="0" destOrd="0" presId="urn:microsoft.com/office/officeart/2005/8/layout/hierarchy6"/>
    <dgm:cxn modelId="{351BD858-A6ED-4403-854E-91350209E37A}" type="presOf" srcId="{1BB5A9CB-C108-40BD-B813-20BB498B8323}" destId="{68F82BD8-E390-494C-BFA3-6DBDEE9F5784}" srcOrd="0" destOrd="0" presId="urn:microsoft.com/office/officeart/2005/8/layout/hierarchy6"/>
    <dgm:cxn modelId="{54D23594-C9CC-45A3-8F8B-E12CB3CBDF86}" type="presOf" srcId="{FD89FF71-0A9C-45F3-B5EB-424410D21BDC}" destId="{965D3354-EAE5-4C67-A660-10E1CD0266C0}" srcOrd="0" destOrd="0" presId="urn:microsoft.com/office/officeart/2005/8/layout/hierarchy6"/>
    <dgm:cxn modelId="{05DB4D2D-40F2-4D0A-A024-AB5ADEB10B33}" srcId="{0B1C30B0-2F0D-4183-930D-97C590F1300B}" destId="{1B40034F-33DD-447F-8BDB-282733CE662F}" srcOrd="0" destOrd="0" parTransId="{5F856C35-B92E-4A6D-AAAB-C17EFBFE9A72}" sibTransId="{FCBD5330-D1F0-4A04-B892-6DAB7D0A445F}"/>
    <dgm:cxn modelId="{8CE4EEFB-19CF-4BE2-A11C-99A70B28B995}" type="presOf" srcId="{28922CF1-57F0-438B-BE43-B5DFADE4E0F3}" destId="{EB8C4BFE-0CFA-4764-B327-865DA5A74C23}" srcOrd="0" destOrd="0" presId="urn:microsoft.com/office/officeart/2005/8/layout/hierarchy6"/>
    <dgm:cxn modelId="{168A5064-D263-49C4-8AA5-8B0DE4061C78}" type="presParOf" srcId="{8DD6C20C-35C4-4876-A83B-B2F9205A5F9F}" destId="{F2B6BB6A-5AFF-4F8C-A2EE-5C2DFBF901AE}" srcOrd="0" destOrd="0" presId="urn:microsoft.com/office/officeart/2005/8/layout/hierarchy6"/>
    <dgm:cxn modelId="{081050A0-2116-40A8-B9A8-3C6AC0C10A49}" type="presParOf" srcId="{F2B6BB6A-5AFF-4F8C-A2EE-5C2DFBF901AE}" destId="{033A6768-7595-43DA-8DA8-FF3EFE92C0A6}" srcOrd="0" destOrd="0" presId="urn:microsoft.com/office/officeart/2005/8/layout/hierarchy6"/>
    <dgm:cxn modelId="{A2452451-BA11-4C67-90DE-55D0229B4B51}" type="presParOf" srcId="{033A6768-7595-43DA-8DA8-FF3EFE92C0A6}" destId="{0C79D8F1-BF97-4820-8C6A-144E58749714}" srcOrd="0" destOrd="0" presId="urn:microsoft.com/office/officeart/2005/8/layout/hierarchy6"/>
    <dgm:cxn modelId="{F2760A2B-B4EA-4890-92EA-A37CCBE4008A}" type="presParOf" srcId="{0C79D8F1-BF97-4820-8C6A-144E58749714}" destId="{03FAE873-B306-4044-A9BC-BD8633C47AA8}" srcOrd="0" destOrd="0" presId="urn:microsoft.com/office/officeart/2005/8/layout/hierarchy6"/>
    <dgm:cxn modelId="{48AD11CD-9E4A-4F68-A4E4-1779476A3BFC}" type="presParOf" srcId="{0C79D8F1-BF97-4820-8C6A-144E58749714}" destId="{A456601A-1B09-403F-AADE-91CF580F9FE5}" srcOrd="1" destOrd="0" presId="urn:microsoft.com/office/officeart/2005/8/layout/hierarchy6"/>
    <dgm:cxn modelId="{966673B2-705E-4F8A-9C5E-33E72FEC852A}" type="presParOf" srcId="{A456601A-1B09-403F-AADE-91CF580F9FE5}" destId="{8FFF62C7-184E-4CF1-93CB-BCBE4C0A8FE3}" srcOrd="0" destOrd="0" presId="urn:microsoft.com/office/officeart/2005/8/layout/hierarchy6"/>
    <dgm:cxn modelId="{BE5D4B8B-255E-4BA1-9EFD-BD03E5F547B5}" type="presParOf" srcId="{A456601A-1B09-403F-AADE-91CF580F9FE5}" destId="{A713A8D2-9EB6-4F31-9BFE-6C304CCC3419}" srcOrd="1" destOrd="0" presId="urn:microsoft.com/office/officeart/2005/8/layout/hierarchy6"/>
    <dgm:cxn modelId="{5F15EFCC-1DC3-4399-A01F-F08A7FACDB9F}" type="presParOf" srcId="{A713A8D2-9EB6-4F31-9BFE-6C304CCC3419}" destId="{6C2F665D-8800-4BC7-A1CC-6A6DB8A5F6D4}" srcOrd="0" destOrd="0" presId="urn:microsoft.com/office/officeart/2005/8/layout/hierarchy6"/>
    <dgm:cxn modelId="{31891576-D975-4B81-8AD7-2257E8D820C1}" type="presParOf" srcId="{A713A8D2-9EB6-4F31-9BFE-6C304CCC3419}" destId="{310B11C3-3EAB-4D6E-8D02-A20337ED2FF3}" srcOrd="1" destOrd="0" presId="urn:microsoft.com/office/officeart/2005/8/layout/hierarchy6"/>
    <dgm:cxn modelId="{895A21E4-EC82-4AFC-9BAD-F5563A150175}" type="presParOf" srcId="{A456601A-1B09-403F-AADE-91CF580F9FE5}" destId="{68F82BD8-E390-494C-BFA3-6DBDEE9F5784}" srcOrd="2" destOrd="0" presId="urn:microsoft.com/office/officeart/2005/8/layout/hierarchy6"/>
    <dgm:cxn modelId="{8C89A917-B262-4004-852C-78B7A1F552C1}" type="presParOf" srcId="{A456601A-1B09-403F-AADE-91CF580F9FE5}" destId="{5C85C186-A87E-43F6-B28B-3373DC8B4C36}" srcOrd="3" destOrd="0" presId="urn:microsoft.com/office/officeart/2005/8/layout/hierarchy6"/>
    <dgm:cxn modelId="{8C3D9552-2158-4783-AF15-0590AB17B643}" type="presParOf" srcId="{5C85C186-A87E-43F6-B28B-3373DC8B4C36}" destId="{DE96701D-9DCB-4F92-9834-EC82123E4FB1}" srcOrd="0" destOrd="0" presId="urn:microsoft.com/office/officeart/2005/8/layout/hierarchy6"/>
    <dgm:cxn modelId="{A4EBF0DF-1517-428A-92DE-8ED1A149F564}" type="presParOf" srcId="{5C85C186-A87E-43F6-B28B-3373DC8B4C36}" destId="{6AF804FD-CCAF-4971-84CC-D2E8565FE868}" srcOrd="1" destOrd="0" presId="urn:microsoft.com/office/officeart/2005/8/layout/hierarchy6"/>
    <dgm:cxn modelId="{99FB30C6-5566-4023-9E2D-A6D583828482}" type="presParOf" srcId="{A456601A-1B09-403F-AADE-91CF580F9FE5}" destId="{965D3354-EAE5-4C67-A660-10E1CD0266C0}" srcOrd="4" destOrd="0" presId="urn:microsoft.com/office/officeart/2005/8/layout/hierarchy6"/>
    <dgm:cxn modelId="{8999A239-ECE7-4C7B-95C6-C01A05D8C6C2}" type="presParOf" srcId="{A456601A-1B09-403F-AADE-91CF580F9FE5}" destId="{5A70D0E3-91F5-4D6E-A262-BA9E28C74F4D}" srcOrd="5" destOrd="0" presId="urn:microsoft.com/office/officeart/2005/8/layout/hierarchy6"/>
    <dgm:cxn modelId="{3A7209CB-A42A-44BE-A148-132B87E514AD}" type="presParOf" srcId="{5A70D0E3-91F5-4D6E-A262-BA9E28C74F4D}" destId="{EB8C4BFE-0CFA-4764-B327-865DA5A74C23}" srcOrd="0" destOrd="0" presId="urn:microsoft.com/office/officeart/2005/8/layout/hierarchy6"/>
    <dgm:cxn modelId="{DB0AE473-7723-42FD-B100-1DE7C589477E}" type="presParOf" srcId="{5A70D0E3-91F5-4D6E-A262-BA9E28C74F4D}" destId="{C4B86BA3-04A8-4C94-8841-4F4B5DC2D1A4}" srcOrd="1" destOrd="0" presId="urn:microsoft.com/office/officeart/2005/8/layout/hierarchy6"/>
    <dgm:cxn modelId="{98A0A1AB-8091-4FDF-AD0E-524CEC64C26B}" type="presParOf" srcId="{8DD6C20C-35C4-4876-A83B-B2F9205A5F9F}" destId="{0EFEEF0A-FFD1-4648-A6ED-FF5103525F8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2B0C03-566E-46E0-94E4-386F00AD5DAB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437CE1-F64C-4887-B3A1-1C644E456999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Project-</a:t>
          </a:r>
          <a:r>
            <a:rPr lang="en-US" altLang="zh-CN" dirty="0" smtClean="0"/>
            <a:t>aggregator</a:t>
          </a:r>
          <a:endParaRPr lang="zh-CN" dirty="0"/>
        </a:p>
      </dgm:t>
    </dgm:pt>
    <dgm:pt modelId="{560706FE-6656-475D-9828-03E1DB6CF6A2}" type="parTrans" cxnId="{A8CE2DA3-B3D4-45D5-AED6-1B53A2509D1D}">
      <dgm:prSet/>
      <dgm:spPr/>
      <dgm:t>
        <a:bodyPr/>
        <a:lstStyle/>
        <a:p>
          <a:endParaRPr lang="zh-CN" altLang="en-US"/>
        </a:p>
      </dgm:t>
    </dgm:pt>
    <dgm:pt modelId="{3B8D41D2-9AB5-4E1D-B9B9-E78A0DE4056D}" type="sibTrans" cxnId="{A8CE2DA3-B3D4-45D5-AED6-1B53A2509D1D}">
      <dgm:prSet/>
      <dgm:spPr/>
      <dgm:t>
        <a:bodyPr/>
        <a:lstStyle/>
        <a:p>
          <a:endParaRPr lang="zh-CN" altLang="en-US"/>
        </a:p>
      </dgm:t>
    </dgm:pt>
    <dgm:pt modelId="{A5C7A638-0B0B-4736-BE64-3FD3526375FC}" type="pres">
      <dgm:prSet presAssocID="{172B0C03-566E-46E0-94E4-386F00AD5DA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1769052-4347-44B6-834B-74C9FF4459C9}" type="pres">
      <dgm:prSet presAssocID="{64437CE1-F64C-4887-B3A1-1C644E456999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8CE2DA3-B3D4-45D5-AED6-1B53A2509D1D}" srcId="{172B0C03-566E-46E0-94E4-386F00AD5DAB}" destId="{64437CE1-F64C-4887-B3A1-1C644E456999}" srcOrd="0" destOrd="0" parTransId="{560706FE-6656-475D-9828-03E1DB6CF6A2}" sibTransId="{3B8D41D2-9AB5-4E1D-B9B9-E78A0DE4056D}"/>
    <dgm:cxn modelId="{6C68E289-60B7-465F-A83B-8CACDD5A6313}" type="presOf" srcId="{64437CE1-F64C-4887-B3A1-1C644E456999}" destId="{41769052-4347-44B6-834B-74C9FF4459C9}" srcOrd="0" destOrd="0" presId="urn:microsoft.com/office/officeart/2005/8/layout/process1"/>
    <dgm:cxn modelId="{0970973A-1779-4855-8E01-55C348F910CC}" type="presOf" srcId="{172B0C03-566E-46E0-94E4-386F00AD5DAB}" destId="{A5C7A638-0B0B-4736-BE64-3FD3526375FC}" srcOrd="0" destOrd="0" presId="urn:microsoft.com/office/officeart/2005/8/layout/process1"/>
    <dgm:cxn modelId="{2696EA47-172A-448A-A701-07EF2C051500}" type="presParOf" srcId="{A5C7A638-0B0B-4736-BE64-3FD3526375FC}" destId="{41769052-4347-44B6-834B-74C9FF4459C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82B28-3F84-41A4-AFB2-35484AFD639B}">
      <dsp:nvSpPr>
        <dsp:cNvPr id="0" name=""/>
        <dsp:cNvSpPr/>
      </dsp:nvSpPr>
      <dsp:spPr>
        <a:xfrm>
          <a:off x="101697" y="581480"/>
          <a:ext cx="1009854" cy="5049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聚合模块</a:t>
          </a:r>
          <a:endParaRPr lang="zh-CN" altLang="en-US" sz="1400" kern="1200" dirty="0"/>
        </a:p>
      </dsp:txBody>
      <dsp:txXfrm>
        <a:off x="116486" y="596269"/>
        <a:ext cx="980276" cy="475349"/>
      </dsp:txXfrm>
    </dsp:sp>
    <dsp:sp modelId="{5A4E4D0E-B37A-43BE-8994-6ECD678765D9}">
      <dsp:nvSpPr>
        <dsp:cNvPr id="0" name=""/>
        <dsp:cNvSpPr/>
      </dsp:nvSpPr>
      <dsp:spPr>
        <a:xfrm rot="18289469">
          <a:off x="959847" y="516364"/>
          <a:ext cx="70734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07348" y="27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295838" y="525927"/>
        <a:ext cx="35367" cy="35367"/>
      </dsp:txXfrm>
    </dsp:sp>
    <dsp:sp modelId="{7A9AD01C-1A61-4903-9294-DFCD21A22A88}">
      <dsp:nvSpPr>
        <dsp:cNvPr id="0" name=""/>
        <dsp:cNvSpPr/>
      </dsp:nvSpPr>
      <dsp:spPr>
        <a:xfrm>
          <a:off x="1515492" y="814"/>
          <a:ext cx="1009854" cy="5049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被聚合模块</a:t>
          </a:r>
          <a:endParaRPr lang="zh-CN" altLang="en-US" sz="1400" kern="1200" dirty="0"/>
        </a:p>
      </dsp:txBody>
      <dsp:txXfrm>
        <a:off x="1530281" y="15603"/>
        <a:ext cx="980276" cy="475349"/>
      </dsp:txXfrm>
    </dsp:sp>
    <dsp:sp modelId="{64B857E4-6463-41D9-8EDC-221ED1E8616D}">
      <dsp:nvSpPr>
        <dsp:cNvPr id="0" name=""/>
        <dsp:cNvSpPr/>
      </dsp:nvSpPr>
      <dsp:spPr>
        <a:xfrm>
          <a:off x="1111551" y="806697"/>
          <a:ext cx="40394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03941" y="27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303423" y="823845"/>
        <a:ext cx="20197" cy="20197"/>
      </dsp:txXfrm>
    </dsp:sp>
    <dsp:sp modelId="{1D5E9BC2-ABF6-48E3-99C3-4C2169774223}">
      <dsp:nvSpPr>
        <dsp:cNvPr id="0" name=""/>
        <dsp:cNvSpPr/>
      </dsp:nvSpPr>
      <dsp:spPr>
        <a:xfrm>
          <a:off x="1515492" y="581480"/>
          <a:ext cx="1009854" cy="5049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被聚合模块</a:t>
          </a:r>
          <a:endParaRPr lang="zh-CN" altLang="en-US" sz="1400" kern="1200" dirty="0"/>
        </a:p>
      </dsp:txBody>
      <dsp:txXfrm>
        <a:off x="1530281" y="596269"/>
        <a:ext cx="980276" cy="475349"/>
      </dsp:txXfrm>
    </dsp:sp>
    <dsp:sp modelId="{06E4739C-6A3C-47C9-89A2-AFA81D3E773A}">
      <dsp:nvSpPr>
        <dsp:cNvPr id="0" name=""/>
        <dsp:cNvSpPr/>
      </dsp:nvSpPr>
      <dsp:spPr>
        <a:xfrm rot="3310531">
          <a:off x="959847" y="1097030"/>
          <a:ext cx="70734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07348" y="27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295838" y="1106593"/>
        <a:ext cx="35367" cy="35367"/>
      </dsp:txXfrm>
    </dsp:sp>
    <dsp:sp modelId="{F258861C-0743-4A37-A7E0-D240AB1D40F2}">
      <dsp:nvSpPr>
        <dsp:cNvPr id="0" name=""/>
        <dsp:cNvSpPr/>
      </dsp:nvSpPr>
      <dsp:spPr>
        <a:xfrm>
          <a:off x="1515492" y="1162146"/>
          <a:ext cx="1009854" cy="5049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被聚合模块</a:t>
          </a:r>
          <a:endParaRPr lang="zh-CN" altLang="en-US" sz="1400" kern="1200" dirty="0"/>
        </a:p>
      </dsp:txBody>
      <dsp:txXfrm>
        <a:off x="1530281" y="1176935"/>
        <a:ext cx="980276" cy="475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AE873-B306-4044-A9BC-BD8633C47AA8}">
      <dsp:nvSpPr>
        <dsp:cNvPr id="0" name=""/>
        <dsp:cNvSpPr/>
      </dsp:nvSpPr>
      <dsp:spPr>
        <a:xfrm>
          <a:off x="884629" y="93920"/>
          <a:ext cx="679012" cy="4526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父模块</a:t>
          </a:r>
          <a:endParaRPr lang="zh-CN" altLang="en-US" sz="1400" kern="1200" dirty="0"/>
        </a:p>
      </dsp:txBody>
      <dsp:txXfrm>
        <a:off x="897887" y="107178"/>
        <a:ext cx="652496" cy="426159"/>
      </dsp:txXfrm>
    </dsp:sp>
    <dsp:sp modelId="{8FFF62C7-184E-4CF1-93CB-BCBE4C0A8FE3}">
      <dsp:nvSpPr>
        <dsp:cNvPr id="0" name=""/>
        <dsp:cNvSpPr/>
      </dsp:nvSpPr>
      <dsp:spPr>
        <a:xfrm>
          <a:off x="341419" y="546595"/>
          <a:ext cx="882716" cy="372031"/>
        </a:xfrm>
        <a:custGeom>
          <a:avLst/>
          <a:gdLst/>
          <a:ahLst/>
          <a:cxnLst/>
          <a:rect l="0" t="0" r="0" b="0"/>
          <a:pathLst>
            <a:path>
              <a:moveTo>
                <a:pt x="882716" y="0"/>
              </a:moveTo>
              <a:lnTo>
                <a:pt x="882716" y="186015"/>
              </a:lnTo>
              <a:lnTo>
                <a:pt x="0" y="186015"/>
              </a:lnTo>
              <a:lnTo>
                <a:pt x="0" y="372031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dash"/>
          <a:round/>
          <a:headEnd type="stealth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F665D-8800-4BC7-A1CC-6A6DB8A5F6D4}">
      <dsp:nvSpPr>
        <dsp:cNvPr id="0" name=""/>
        <dsp:cNvSpPr/>
      </dsp:nvSpPr>
      <dsp:spPr>
        <a:xfrm>
          <a:off x="1912" y="918627"/>
          <a:ext cx="679012" cy="4526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子模块</a:t>
          </a:r>
          <a:endParaRPr lang="zh-CN" altLang="en-US" sz="1400" kern="1200" dirty="0"/>
        </a:p>
      </dsp:txBody>
      <dsp:txXfrm>
        <a:off x="15170" y="931885"/>
        <a:ext cx="652496" cy="426159"/>
      </dsp:txXfrm>
    </dsp:sp>
    <dsp:sp modelId="{68F82BD8-E390-494C-BFA3-6DBDEE9F5784}">
      <dsp:nvSpPr>
        <dsp:cNvPr id="0" name=""/>
        <dsp:cNvSpPr/>
      </dsp:nvSpPr>
      <dsp:spPr>
        <a:xfrm>
          <a:off x="1178415" y="546595"/>
          <a:ext cx="91440" cy="372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031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6701D-9DCB-4F92-9834-EC82123E4FB1}">
      <dsp:nvSpPr>
        <dsp:cNvPr id="0" name=""/>
        <dsp:cNvSpPr/>
      </dsp:nvSpPr>
      <dsp:spPr>
        <a:xfrm>
          <a:off x="884629" y="918627"/>
          <a:ext cx="679012" cy="4526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子模块</a:t>
          </a:r>
          <a:endParaRPr lang="zh-CN" altLang="en-US" sz="1400" kern="1200" dirty="0"/>
        </a:p>
      </dsp:txBody>
      <dsp:txXfrm>
        <a:off x="897887" y="931885"/>
        <a:ext cx="652496" cy="426159"/>
      </dsp:txXfrm>
    </dsp:sp>
    <dsp:sp modelId="{965D3354-EAE5-4C67-A660-10E1CD0266C0}">
      <dsp:nvSpPr>
        <dsp:cNvPr id="0" name=""/>
        <dsp:cNvSpPr/>
      </dsp:nvSpPr>
      <dsp:spPr>
        <a:xfrm>
          <a:off x="1224136" y="546595"/>
          <a:ext cx="882716" cy="372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15"/>
              </a:lnTo>
              <a:lnTo>
                <a:pt x="882716" y="186015"/>
              </a:lnTo>
              <a:lnTo>
                <a:pt x="882716" y="372031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dash"/>
          <a:round/>
          <a:headEnd type="stealth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C4BFE-0CFA-4764-B327-865DA5A74C23}">
      <dsp:nvSpPr>
        <dsp:cNvPr id="0" name=""/>
        <dsp:cNvSpPr/>
      </dsp:nvSpPr>
      <dsp:spPr>
        <a:xfrm>
          <a:off x="1767346" y="918627"/>
          <a:ext cx="679012" cy="4526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子模块</a:t>
          </a:r>
          <a:endParaRPr lang="zh-CN" altLang="en-US" sz="1400" kern="1200" dirty="0"/>
        </a:p>
      </dsp:txBody>
      <dsp:txXfrm>
        <a:off x="1780604" y="931885"/>
        <a:ext cx="652496" cy="4261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69052-4347-44B6-834B-74C9FF4459C9}">
      <dsp:nvSpPr>
        <dsp:cNvPr id="0" name=""/>
        <dsp:cNvSpPr/>
      </dsp:nvSpPr>
      <dsp:spPr>
        <a:xfrm>
          <a:off x="751" y="0"/>
          <a:ext cx="1536867" cy="36933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Project-</a:t>
          </a:r>
          <a:r>
            <a:rPr lang="en-US" altLang="zh-CN" sz="1400" kern="1200" dirty="0" smtClean="0"/>
            <a:t>aggregator</a:t>
          </a:r>
          <a:endParaRPr lang="zh-CN" sz="1400" kern="1200" dirty="0"/>
        </a:p>
      </dsp:txBody>
      <dsp:txXfrm>
        <a:off x="11568" y="10817"/>
        <a:ext cx="1515233" cy="347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C34FB-5741-456C-913B-2C8C1133FF29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A65B8-F147-483A-A2F9-59B9358B1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5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A65B8-F147-483A-A2F9-59B9358B13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443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A65B8-F147-483A-A2F9-59B9358B13B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590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在多模块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项目中，反应堆（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）是一个包含了所有需要构建模块的抽象概念。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会首先解析聚合模块的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、分析要构建的模块、并计算出一个反应堆构建顺序（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 Build Order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），然后根据这个顺序依次构建各个模块。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反应堆构建顺序：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按序读取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没有依赖模块，那么就构件该模块，否则就先构建其依赖模块，如果该依赖还依赖于其他模块，则进一步先构建依赖的依赖。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剪裁反应堆：当项目庞大之后，构建整套项目会比较占时，有时可能只需要构建出一部分，可以通过反应堆剪裁只对指定部分进行构建，有利于快速定位问题，提升构建效率。剪裁反应堆是为了找到问题模块，分析问题后单独构建的，灵活使用反应堆命令可以快速构建大项目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可以看到很多命令及其用途；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-am --also-make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同时构建所列模块的依赖模块；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-also-make-dependents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同时构建依赖于所列模块的模块；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--projects &lt;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构建制定的模块，模块间用逗号分隔；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-resume-from &lt;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从指定的模块恢复反应堆。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A65B8-F147-483A-A2F9-59B9358B13B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626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A65B8-F147-483A-A2F9-59B9358B13B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755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Make</a:t>
            </a:r>
            <a:r>
              <a:rPr lang="zh-CN" altLang="en-US" dirty="0" smtClean="0"/>
              <a:t>：是最早的构建工具，由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脚本文件驱动；</a:t>
            </a:r>
            <a:endParaRPr lang="en-US" altLang="zh-CN" dirty="0" smtClean="0"/>
          </a:p>
          <a:p>
            <a:r>
              <a:rPr lang="en-US" altLang="zh-CN" dirty="0" smtClean="0"/>
              <a:t>Ant</a:t>
            </a:r>
            <a:r>
              <a:rPr lang="zh-CN" altLang="en-US" dirty="0" smtClean="0"/>
              <a:t>：可以看做是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世界的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，但其缺乏依赖管理的支持，需要手工维护依赖包；</a:t>
            </a:r>
            <a:endParaRPr lang="en-US" altLang="zh-CN" dirty="0" smtClean="0"/>
          </a:p>
          <a:p>
            <a:r>
              <a:rPr lang="en-US" altLang="zh-CN" dirty="0" smtClean="0"/>
              <a:t>IDE</a:t>
            </a:r>
            <a:r>
              <a:rPr lang="zh-CN" altLang="en-US" dirty="0" smtClean="0"/>
              <a:t>：开发人员喜好有别，无法统一；</a:t>
            </a:r>
            <a:endParaRPr lang="en-US" altLang="zh-CN" dirty="0" smtClean="0"/>
          </a:p>
          <a:p>
            <a:r>
              <a:rPr lang="en-US" altLang="zh-CN" dirty="0" err="1" smtClean="0"/>
              <a:t>Gradle</a:t>
            </a:r>
            <a:r>
              <a:rPr lang="zh-CN" altLang="en-US" dirty="0" smtClean="0"/>
              <a:t>：以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语言为基础，基于</a:t>
            </a:r>
            <a:r>
              <a:rPr lang="en-US" altLang="zh-CN" dirty="0" smtClean="0"/>
              <a:t>DSL</a:t>
            </a:r>
            <a:r>
              <a:rPr lang="zh-CN" altLang="en-US" dirty="0" smtClean="0"/>
              <a:t>（领域特定语言）语法的自动化构建工具，支持多方式的依赖管理（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仓库、</a:t>
            </a:r>
            <a:r>
              <a:rPr lang="en-US" altLang="zh-CN" dirty="0" smtClean="0"/>
              <a:t>nexus</a:t>
            </a:r>
            <a:r>
              <a:rPr lang="zh-CN" altLang="en-US" dirty="0" smtClean="0"/>
              <a:t>私服、</a:t>
            </a:r>
            <a:r>
              <a:rPr lang="en-US" altLang="zh-CN" dirty="0" smtClean="0"/>
              <a:t>ivy</a:t>
            </a:r>
            <a:r>
              <a:rPr lang="zh-CN" altLang="en-US" dirty="0" smtClean="0"/>
              <a:t>仓库以及本地文件系统）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A65B8-F147-483A-A2F9-59B9358B13B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950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bin</a:t>
            </a:r>
            <a:r>
              <a:rPr lang="zh-CN" altLang="en-US" dirty="0" smtClean="0"/>
              <a:t>：包含了</a:t>
            </a:r>
            <a:r>
              <a:rPr lang="en-US" altLang="zh-CN" dirty="0" err="1" smtClean="0"/>
              <a:t>mvn</a:t>
            </a:r>
            <a:r>
              <a:rPr lang="zh-CN" altLang="en-US" dirty="0" smtClean="0"/>
              <a:t>运行的脚本；</a:t>
            </a:r>
            <a:endParaRPr lang="en-US" altLang="zh-CN" dirty="0" smtClean="0"/>
          </a:p>
          <a:p>
            <a:r>
              <a:rPr lang="en-US" altLang="zh-CN" dirty="0" smtClean="0"/>
              <a:t>boot</a:t>
            </a:r>
            <a:r>
              <a:rPr lang="zh-CN" altLang="en-US" dirty="0" smtClean="0"/>
              <a:t>：类加载器，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使用自己的类加载器加载自己的类库；</a:t>
            </a:r>
            <a:endParaRPr lang="en-US" altLang="zh-CN" dirty="0" smtClean="0"/>
          </a:p>
          <a:p>
            <a:r>
              <a:rPr lang="en-US" altLang="zh-CN" dirty="0" err="1" smtClean="0"/>
              <a:t>conf</a:t>
            </a:r>
            <a:r>
              <a:rPr lang="zh-CN" altLang="en-US" dirty="0" smtClean="0"/>
              <a:t>：包含配置文件；</a:t>
            </a:r>
            <a:endParaRPr lang="en-US" altLang="zh-CN" dirty="0" smtClean="0"/>
          </a:p>
          <a:p>
            <a:r>
              <a:rPr lang="en-US" altLang="zh-CN" dirty="0" smtClean="0"/>
              <a:t>lib</a:t>
            </a:r>
            <a:r>
              <a:rPr lang="zh-CN" altLang="en-US" dirty="0" smtClean="0"/>
              <a:t>：包含所有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运行所需的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类库，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本身就是分模块的，所有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包按模块划分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A65B8-F147-483A-A2F9-59B9358B13B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743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构建一个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项目，最核心的是创建一个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文件；它定义了项目的基本信息，用于描述项目如何构建，声明项目依赖、仓库地址、需要的插件等等。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A65B8-F147-483A-A2F9-59B9358B13B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106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定义当前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项目隶属的实际项目，表示方式与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包名的表示方式类似，通常与域名反向一一对应。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该元素定义实际项目中的一个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项目（模块），推荐的做法是使用实际项目的名称作为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的前缀。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该元素定义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项目当前所处的版本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packaging 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该元素定义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项目的打包方式，打包方式通常与所生成构件的文件扩展名对应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classifier: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该元素用来帮助定义构建输出的一些附属构件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A65B8-F147-483A-A2F9-59B9358B13B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468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A65B8-F147-483A-A2F9-59B9358B13B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60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A65B8-F147-483A-A2F9-59B9358B13B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60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A65B8-F147-483A-A2F9-59B9358B13B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60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Clean</a:t>
            </a:r>
            <a:r>
              <a:rPr lang="zh-CN" altLang="en-US" dirty="0" smtClean="0"/>
              <a:t>生命周期：</a:t>
            </a:r>
            <a:r>
              <a:rPr lang="en-US" altLang="zh-CN" dirty="0" smtClean="0"/>
              <a:t>pre-clean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clean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post-clean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</a:t>
            </a:r>
            <a:r>
              <a:rPr lang="zh-CN" altLang="en-US" dirty="0" smtClean="0"/>
              <a:t>生命周期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generate-sources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process-sources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generate-resources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process-resources    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复制并处理资源文件，至目标目录，准备打包。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    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编译项目的源代码。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process-classes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generate-test-sources 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process-test-sources 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generate-test-resources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process-test-resources    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复制并处理资源文件，至目标测试目录。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test-compile    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编译测试源代码。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process-test-classes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   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使用合适的单元测试框架运行测试。这些测试代码不会被打包或部署。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prepare-package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   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接受编译好的代码，打包成可发布的格式，如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pre-integration-test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integration-test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post-integration-test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    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将包安装至本地仓库，以让其它项目依赖。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    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将最终的包复制到远程的仓库，以让其它开发人员与项目共享。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A65B8-F147-483A-A2F9-59B9358B13B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94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2015-09-23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平安万里通基础产品研发部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2015-09-23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平安万里通基础产品研发部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2015-09-23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平安万里通基础产品研发部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2015-09-23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平安万里通基础产品研发部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2015-09-23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平安万里通基础产品研发部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2015-09-23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平安万里通基础产品研发部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2015-09-23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平安万里通基础产品研发部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2015-09-23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平安万里通基础产品研发部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2015-09-23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平安万里通基础产品研发部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2015-09-23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平安万里通基础产品研发部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2015-09-23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平安万里通基础产品研发部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2015-09-23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平安万里通基础产品研发部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ojo.codehaus.org/plugins.html" TargetMode="External"/><Relationship Id="rId2" Type="http://schemas.openxmlformats.org/officeDocument/2006/relationships/hyperlink" Target="http://maven.apache.org/plugins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juvenshun.iteye.com/category/34725" TargetMode="External"/><Relationship Id="rId2" Type="http://schemas.openxmlformats.org/officeDocument/2006/relationships/hyperlink" Target="http://maven.apache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download.cg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4941168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——</a:t>
            </a:r>
            <a:r>
              <a:rPr lang="zh-CN" altLang="en-US" dirty="0" smtClean="0"/>
              <a:t>顾汉杰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平安万里通基础产品研发部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依赖管理</a:t>
            </a:r>
            <a:r>
              <a:rPr lang="en-US" altLang="zh-CN" b="1" dirty="0">
                <a:solidFill>
                  <a:schemeClr val="accent3"/>
                </a:solidFill>
              </a:rPr>
              <a:t>&lt;</a:t>
            </a:r>
            <a:r>
              <a:rPr lang="en-US" altLang="zh-CN" b="1" dirty="0" smtClean="0">
                <a:solidFill>
                  <a:schemeClr val="accent3"/>
                </a:solidFill>
              </a:rPr>
              <a:t>dependencies/&gt;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依赖配置：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zh-CN" altLang="en-US" dirty="0" smtClean="0"/>
              <a:t>通过</a:t>
            </a:r>
            <a:r>
              <a:rPr lang="en-US" altLang="zh-CN" b="1" dirty="0" smtClean="0">
                <a:solidFill>
                  <a:schemeClr val="accent3"/>
                </a:solidFill>
              </a:rPr>
              <a:t>&lt;dependency/&gt;</a:t>
            </a:r>
            <a:r>
              <a:rPr lang="zh-CN" altLang="en-US" dirty="0" smtClean="0"/>
              <a:t>元素配置三维坐标</a:t>
            </a:r>
            <a:r>
              <a:rPr lang="en-US" altLang="zh-CN" dirty="0" smtClean="0"/>
              <a:t>GAV</a:t>
            </a:r>
          </a:p>
          <a:p>
            <a:pPr lvl="1"/>
            <a:r>
              <a:rPr lang="zh-CN" altLang="en-US" dirty="0"/>
              <a:t>最佳</a:t>
            </a:r>
            <a:r>
              <a:rPr lang="zh-CN" altLang="en-US" dirty="0" smtClean="0"/>
              <a:t>实践：</a:t>
            </a:r>
            <a:endParaRPr lang="zh-CN" altLang="en-US" dirty="0"/>
          </a:p>
          <a:p>
            <a:pPr lvl="2"/>
            <a:r>
              <a:rPr lang="zh-CN" altLang="en-US" dirty="0" smtClean="0"/>
              <a:t>排除依赖</a:t>
            </a:r>
            <a:endParaRPr lang="en-US" altLang="zh-CN" dirty="0" smtClean="0"/>
          </a:p>
          <a:p>
            <a:pPr marL="1371600" lvl="3" indent="0">
              <a:buNone/>
            </a:pPr>
            <a:r>
              <a:rPr lang="en-US" altLang="zh-CN" b="1" dirty="0" smtClean="0">
                <a:solidFill>
                  <a:schemeClr val="accent3"/>
                </a:solidFill>
              </a:rPr>
              <a:t>&lt;exclusions/&gt;</a:t>
            </a:r>
            <a:r>
              <a:rPr lang="zh-CN" altLang="en-US" dirty="0" smtClean="0"/>
              <a:t>元素排除掉不需要或者版本冲突的构件</a:t>
            </a:r>
            <a:endParaRPr lang="en-US" altLang="zh-CN" b="1" dirty="0">
              <a:solidFill>
                <a:schemeClr val="accent3"/>
              </a:solidFill>
            </a:endParaRPr>
          </a:p>
          <a:p>
            <a:pPr lvl="2"/>
            <a:r>
              <a:rPr lang="zh-CN" altLang="en-US" dirty="0" smtClean="0"/>
              <a:t>依赖归类</a:t>
            </a:r>
            <a:endParaRPr lang="en-US" altLang="zh-CN" dirty="0" smtClean="0"/>
          </a:p>
          <a:p>
            <a:pPr marL="1371600" lvl="3" indent="0">
              <a:buNone/>
            </a:pPr>
            <a:r>
              <a:rPr lang="en-US" altLang="zh-CN" b="1" dirty="0">
                <a:solidFill>
                  <a:schemeClr val="accent3"/>
                </a:solidFill>
              </a:rPr>
              <a:t>&lt;</a:t>
            </a:r>
            <a:r>
              <a:rPr lang="en-US" altLang="zh-CN" b="1" dirty="0" err="1" smtClean="0">
                <a:solidFill>
                  <a:schemeClr val="accent3"/>
                </a:solidFill>
              </a:rPr>
              <a:t>dependencyManagement</a:t>
            </a:r>
            <a:r>
              <a:rPr lang="en-US" altLang="zh-CN" b="1" dirty="0" smtClean="0">
                <a:solidFill>
                  <a:schemeClr val="accent3"/>
                </a:solidFill>
              </a:rPr>
              <a:t>/&gt;</a:t>
            </a:r>
            <a:r>
              <a:rPr lang="zh-CN" altLang="en-US" dirty="0" smtClean="0"/>
              <a:t>元素和</a:t>
            </a:r>
            <a:r>
              <a:rPr lang="en-US" altLang="zh-CN" b="1" dirty="0" smtClean="0">
                <a:solidFill>
                  <a:schemeClr val="accent3"/>
                </a:solidFill>
              </a:rPr>
              <a:t>&lt;properties/&gt;</a:t>
            </a:r>
            <a:r>
              <a:rPr lang="zh-CN" altLang="en-US" dirty="0" smtClean="0"/>
              <a:t>元素</a:t>
            </a:r>
            <a:endParaRPr lang="en-US" altLang="zh-CN" b="1" dirty="0">
              <a:solidFill>
                <a:schemeClr val="accent3"/>
              </a:solidFill>
            </a:endParaRPr>
          </a:p>
          <a:p>
            <a:pPr lvl="2"/>
            <a:r>
              <a:rPr lang="zh-CN" altLang="en-US" dirty="0" smtClean="0"/>
              <a:t>依赖</a:t>
            </a:r>
            <a:r>
              <a:rPr lang="zh-CN" altLang="en-US" dirty="0"/>
              <a:t>分析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核心概念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2015-09-23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平安万里通基础产品研发部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979712" y="5747953"/>
            <a:ext cx="3672408" cy="359774"/>
            <a:chOff x="0" y="0"/>
            <a:chExt cx="3672408" cy="359774"/>
          </a:xfrm>
        </p:grpSpPr>
        <p:sp>
          <p:nvSpPr>
            <p:cNvPr id="9" name="圆角矩形 8"/>
            <p:cNvSpPr/>
            <p:nvPr/>
          </p:nvSpPr>
          <p:spPr>
            <a:xfrm>
              <a:off x="0" y="0"/>
              <a:ext cx="3672408" cy="359774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/>
            <p:nvPr/>
          </p:nvSpPr>
          <p:spPr>
            <a:xfrm>
              <a:off x="17563" y="17563"/>
              <a:ext cx="3637282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500" kern="1200" dirty="0" err="1" smtClean="0">
                  <a:solidFill>
                    <a:srgbClr val="92D050"/>
                  </a:solidFill>
                </a:rPr>
                <a:t>mvn</a:t>
              </a:r>
              <a:r>
                <a:rPr lang="en-US" altLang="zh-CN" sz="1500" kern="1200" dirty="0" smtClean="0">
                  <a:solidFill>
                    <a:srgbClr val="92D050"/>
                  </a:solidFill>
                </a:rPr>
                <a:t> dependency:[</a:t>
              </a:r>
              <a:r>
                <a:rPr lang="en-US" altLang="zh-CN" sz="1500" kern="1200" dirty="0" err="1" smtClean="0">
                  <a:solidFill>
                    <a:srgbClr val="92D050"/>
                  </a:solidFill>
                </a:rPr>
                <a:t>list|tree|analyze</a:t>
              </a:r>
              <a:r>
                <a:rPr lang="en-US" altLang="zh-CN" sz="1500" kern="1200" dirty="0" smtClean="0">
                  <a:solidFill>
                    <a:srgbClr val="92D050"/>
                  </a:solidFill>
                </a:rPr>
                <a:t>]</a:t>
              </a:r>
              <a:endParaRPr lang="zh-CN" sz="1500" kern="1200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72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依赖管理</a:t>
            </a:r>
            <a:r>
              <a:rPr lang="en-US" altLang="zh-CN" b="1" dirty="0">
                <a:solidFill>
                  <a:schemeClr val="accent3"/>
                </a:solidFill>
              </a:rPr>
              <a:t>&lt;</a:t>
            </a:r>
            <a:r>
              <a:rPr lang="en-US" altLang="zh-CN" b="1" dirty="0" smtClean="0">
                <a:solidFill>
                  <a:schemeClr val="accent3"/>
                </a:solidFill>
              </a:rPr>
              <a:t>dependencies/&gt;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依赖范围</a:t>
            </a:r>
            <a:r>
              <a:rPr lang="en-US" altLang="zh-CN" b="1" dirty="0" smtClean="0">
                <a:solidFill>
                  <a:schemeClr val="accent3"/>
                </a:solidFill>
              </a:rPr>
              <a:t>&lt;scope/&gt;</a:t>
            </a:r>
            <a:r>
              <a:rPr lang="zh-CN" altLang="en-US" dirty="0" smtClean="0"/>
              <a:t>（与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</a:t>
            </a:r>
            <a:r>
              <a:rPr lang="en-US" altLang="zh-CN" dirty="0" err="1" smtClean="0"/>
              <a:t>classpath</a:t>
            </a:r>
            <a:r>
              <a:rPr lang="zh-CN" altLang="en-US" dirty="0" smtClean="0"/>
              <a:t>有关）：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en-US" altLang="zh-CN" dirty="0"/>
              <a:t>c</a:t>
            </a:r>
            <a:r>
              <a:rPr lang="en-US" altLang="zh-CN" dirty="0" smtClean="0"/>
              <a:t>ompile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provided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runtime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system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91805"/>
            <a:ext cx="56007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核心概念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2015-09-23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平安万里通基础产品研发部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45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依赖管理</a:t>
            </a:r>
            <a:r>
              <a:rPr lang="en-US" altLang="zh-CN" b="1" dirty="0">
                <a:solidFill>
                  <a:schemeClr val="accent3"/>
                </a:solidFill>
              </a:rPr>
              <a:t>&lt;</a:t>
            </a:r>
            <a:r>
              <a:rPr lang="en-US" altLang="zh-CN" b="1" dirty="0" smtClean="0">
                <a:solidFill>
                  <a:schemeClr val="accent3"/>
                </a:solidFill>
              </a:rPr>
              <a:t>dependencies/&gt;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依赖传递：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en-US" altLang="zh-CN" dirty="0" smtClean="0"/>
              <a:t>A</a:t>
            </a:r>
            <a:r>
              <a:rPr lang="en-US" altLang="zh-CN" dirty="0" smtClean="0">
                <a:sym typeface="Wingdings" pitchFamily="2" charset="2"/>
              </a:rPr>
              <a:t>B , BC                     AC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sym typeface="Wingdings" pitchFamily="2" charset="2"/>
              </a:rPr>
              <a:t>传递性与范围的关系：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核心概念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2015-09-23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平安万里通基础产品研发部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088" y="3933056"/>
            <a:ext cx="45339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右箭头 6"/>
          <p:cNvSpPr/>
          <p:nvPr/>
        </p:nvSpPr>
        <p:spPr>
          <a:xfrm>
            <a:off x="3275856" y="2780928"/>
            <a:ext cx="576064" cy="21002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39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核心概念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仓库管理</a:t>
            </a:r>
            <a:r>
              <a:rPr lang="en-US" altLang="zh-CN" b="1" dirty="0" smtClean="0">
                <a:solidFill>
                  <a:schemeClr val="accent3"/>
                </a:solidFill>
              </a:rPr>
              <a:t>&lt;repositories/&gt; 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sz="2000" dirty="0" smtClean="0"/>
              <a:t>仓库主要分为两类：本地仓库和远程仓库，整体架构如下：</a:t>
            </a:r>
            <a:endParaRPr lang="zh-CN" altLang="en-US" sz="4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2015-09-23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平安万里通基础产品研发部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6146" name="Picture 2" descr="C:\Users\Administrator\AppData\Local\YNote\data\guhanjiehao@163.com\a8f3c6dfa20a46d4bc915b21861f858d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92896"/>
            <a:ext cx="3096344" cy="337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960184907"/>
              </p:ext>
            </p:extLst>
          </p:nvPr>
        </p:nvGraphicFramePr>
        <p:xfrm>
          <a:off x="899592" y="2924944"/>
          <a:ext cx="4968552" cy="2088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圆角矩形 7"/>
          <p:cNvSpPr/>
          <p:nvPr/>
        </p:nvSpPr>
        <p:spPr>
          <a:xfrm>
            <a:off x="2555776" y="3717032"/>
            <a:ext cx="1656184" cy="1152128"/>
          </a:xfrm>
          <a:prstGeom prst="round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20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核心概念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pPr lvl="1" indent="-342900"/>
            <a:r>
              <a:rPr lang="en-US" altLang="zh-CN" sz="2000" dirty="0" smtClean="0"/>
              <a:t>Maven</a:t>
            </a:r>
            <a:r>
              <a:rPr lang="zh-CN" altLang="en-US" sz="2000" dirty="0" smtClean="0"/>
              <a:t>生命周期是对项目构建过程的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统一</a:t>
            </a:r>
            <a:r>
              <a:rPr lang="zh-CN" altLang="en-US" sz="2000" dirty="0" smtClean="0"/>
              <a:t>和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抽象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800100" lvl="2" indent="0">
              <a:buNone/>
            </a:pPr>
            <a:r>
              <a:rPr lang="zh-CN" altLang="en-US" sz="1600" dirty="0" smtClean="0"/>
              <a:t>包含清理、编译、测试、打包、部署以及站点生成等几乎所有构建步骤；</a:t>
            </a:r>
            <a:endParaRPr lang="en-US" altLang="zh-CN" sz="1600" dirty="0" smtClean="0"/>
          </a:p>
          <a:p>
            <a:pPr marL="800100" lvl="2" indent="0">
              <a:buNone/>
            </a:pPr>
            <a:r>
              <a:rPr lang="zh-CN" altLang="en-US" sz="1600" dirty="0" smtClean="0"/>
              <a:t>实际任务交由具体的</a:t>
            </a:r>
            <a:r>
              <a:rPr lang="en-US" altLang="zh-CN" sz="1600" dirty="0" smtClean="0"/>
              <a:t>maven</a:t>
            </a:r>
            <a:r>
              <a:rPr lang="zh-CN" altLang="en-US" sz="1600" dirty="0" smtClean="0"/>
              <a:t>插件</a:t>
            </a:r>
            <a:r>
              <a:rPr lang="en-US" altLang="zh-CN" sz="1600" b="1" dirty="0" smtClean="0">
                <a:solidFill>
                  <a:schemeClr val="accent3"/>
                </a:solidFill>
              </a:rPr>
              <a:t>&lt;plugins/&gt;</a:t>
            </a:r>
            <a:r>
              <a:rPr lang="zh-CN" altLang="en-US" sz="1600" dirty="0" smtClean="0"/>
              <a:t>实现</a:t>
            </a:r>
            <a:endParaRPr lang="en-US" altLang="zh-CN" sz="1600" dirty="0" smtClean="0"/>
          </a:p>
          <a:p>
            <a:pPr lvl="1" indent="-342900"/>
            <a:r>
              <a:rPr lang="zh-CN" altLang="en-US" sz="2000" dirty="0" smtClean="0"/>
              <a:t>三套生命周期（相互独立）</a:t>
            </a:r>
            <a:endParaRPr lang="en-US" altLang="zh-CN" sz="2000" dirty="0" smtClean="0"/>
          </a:p>
          <a:p>
            <a:pPr lvl="2" indent="-342900"/>
            <a:r>
              <a:rPr lang="en-US" altLang="zh-CN" sz="1600" b="1" dirty="0" smtClean="0">
                <a:solidFill>
                  <a:schemeClr val="accent3"/>
                </a:solidFill>
              </a:rPr>
              <a:t>clean</a:t>
            </a:r>
            <a:r>
              <a:rPr lang="zh-CN" altLang="en-US" sz="1600" dirty="0" smtClean="0"/>
              <a:t>：清理项目</a:t>
            </a:r>
            <a:endParaRPr lang="en-US" altLang="zh-CN" sz="1600" dirty="0" smtClean="0"/>
          </a:p>
          <a:p>
            <a:pPr lvl="2" indent="-342900"/>
            <a:r>
              <a:rPr lang="en-US" altLang="zh-CN" sz="1600" b="1" dirty="0" smtClean="0">
                <a:solidFill>
                  <a:schemeClr val="accent2"/>
                </a:solidFill>
              </a:rPr>
              <a:t>default</a:t>
            </a:r>
            <a:r>
              <a:rPr lang="zh-CN" altLang="en-US" sz="1600" dirty="0" smtClean="0"/>
              <a:t>：构建项目</a:t>
            </a:r>
            <a:endParaRPr lang="en-US" altLang="zh-CN" sz="1600" dirty="0" smtClean="0"/>
          </a:p>
          <a:p>
            <a:pPr lvl="2" indent="-342900"/>
            <a:r>
              <a:rPr lang="en-US" altLang="zh-CN" sz="1600" b="1" dirty="0">
                <a:solidFill>
                  <a:schemeClr val="accent1"/>
                </a:solidFill>
              </a:rPr>
              <a:t>s</a:t>
            </a:r>
            <a:r>
              <a:rPr lang="en-US" altLang="zh-CN" sz="1600" b="1" dirty="0" smtClean="0">
                <a:solidFill>
                  <a:schemeClr val="accent1"/>
                </a:solidFill>
              </a:rPr>
              <a:t>ite</a:t>
            </a:r>
            <a:r>
              <a:rPr lang="zh-CN" altLang="en-US" sz="1600" dirty="0" smtClean="0"/>
              <a:t>：建立项目站点</a:t>
            </a:r>
            <a:endParaRPr lang="en-US" altLang="zh-CN" sz="1600" dirty="0" smtClean="0"/>
          </a:p>
          <a:p>
            <a:pPr lvl="1" indent="-342900"/>
            <a:r>
              <a:rPr lang="zh-CN" altLang="en-US" sz="2000" dirty="0" smtClean="0"/>
              <a:t>阶段（</a:t>
            </a:r>
            <a:r>
              <a:rPr lang="en-US" altLang="zh-CN" sz="2000" dirty="0" smtClean="0"/>
              <a:t>phase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800100" lvl="2" indent="0">
              <a:buNone/>
            </a:pPr>
            <a:r>
              <a:rPr lang="zh-CN" altLang="en-US" sz="1600" dirty="0" smtClean="0"/>
              <a:t>每个生命周期内包含的所有</a:t>
            </a:r>
            <a:r>
              <a:rPr lang="en-US" altLang="zh-CN" sz="1600" dirty="0" smtClean="0"/>
              <a:t>phase</a:t>
            </a:r>
            <a:r>
              <a:rPr lang="zh-CN" altLang="en-US" sz="1600" dirty="0" smtClean="0"/>
              <a:t>具有先序关系；</a:t>
            </a:r>
            <a:endParaRPr lang="en-US" altLang="zh-CN" sz="1600" dirty="0" smtClean="0"/>
          </a:p>
          <a:p>
            <a:pPr marL="800100" lvl="2" indent="0">
              <a:spcAft>
                <a:spcPts val="600"/>
              </a:spcAft>
              <a:buNone/>
            </a:pPr>
            <a:r>
              <a:rPr lang="en-US" altLang="zh-CN" sz="1600" dirty="0" err="1"/>
              <a:t>mvn</a:t>
            </a:r>
            <a:r>
              <a:rPr lang="zh-CN" altLang="en-US" sz="1600" dirty="0"/>
              <a:t>命令即针对</a:t>
            </a:r>
            <a:r>
              <a:rPr lang="en-US" altLang="zh-CN" sz="1600" dirty="0"/>
              <a:t>phase</a:t>
            </a:r>
            <a:r>
              <a:rPr lang="zh-CN" altLang="en-US" sz="1600" dirty="0" smtClean="0"/>
              <a:t>执行</a:t>
            </a:r>
            <a:endParaRPr lang="en-US" altLang="zh-CN" sz="1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2015-09-23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平安万里通基础产品研发部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331640" y="5349420"/>
            <a:ext cx="3672408" cy="359774"/>
            <a:chOff x="0" y="0"/>
            <a:chExt cx="3672408" cy="359774"/>
          </a:xfrm>
        </p:grpSpPr>
        <p:sp>
          <p:nvSpPr>
            <p:cNvPr id="8" name="圆角矩形 7"/>
            <p:cNvSpPr/>
            <p:nvPr/>
          </p:nvSpPr>
          <p:spPr>
            <a:xfrm>
              <a:off x="0" y="0"/>
              <a:ext cx="3672408" cy="359774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17563" y="17563"/>
              <a:ext cx="3637282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500" kern="1200" dirty="0" err="1" smtClean="0">
                  <a:solidFill>
                    <a:srgbClr val="92D050"/>
                  </a:solidFill>
                </a:rPr>
                <a:t>mvn</a:t>
              </a:r>
              <a:r>
                <a:rPr lang="en-US" altLang="zh-CN" sz="1500" kern="1200" dirty="0" smtClean="0">
                  <a:solidFill>
                    <a:srgbClr val="92D050"/>
                  </a:solidFill>
                </a:rPr>
                <a:t> clean [install] [site]</a:t>
              </a:r>
              <a:endParaRPr lang="zh-CN" sz="1500" kern="1200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72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核心概念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插件</a:t>
            </a:r>
            <a:r>
              <a:rPr lang="en-US" altLang="zh-CN" b="1" dirty="0" smtClean="0">
                <a:solidFill>
                  <a:schemeClr val="accent3"/>
                </a:solidFill>
              </a:rPr>
              <a:t>&lt;plugins/&gt;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插件类型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构建插件：用于构建过程，在</a:t>
            </a:r>
            <a:r>
              <a:rPr lang="en-US" altLang="zh-CN" sz="1600" b="1" dirty="0" smtClean="0">
                <a:solidFill>
                  <a:schemeClr val="accent3"/>
                </a:solidFill>
              </a:rPr>
              <a:t>&lt;build/&gt;</a:t>
            </a:r>
            <a:r>
              <a:rPr lang="zh-CN" altLang="en-US" sz="1600" dirty="0" smtClean="0"/>
              <a:t>元素中配置</a:t>
            </a:r>
            <a:endParaRPr lang="en-US" altLang="zh-CN" sz="1600" b="1" dirty="0" smtClean="0">
              <a:solidFill>
                <a:schemeClr val="accent3"/>
              </a:solidFill>
            </a:endParaRPr>
          </a:p>
          <a:p>
            <a:pPr lvl="2"/>
            <a:r>
              <a:rPr lang="zh-CN" altLang="en-US" sz="1600" dirty="0" smtClean="0"/>
              <a:t>报告插件：用于站点生成过程，在</a:t>
            </a:r>
            <a:r>
              <a:rPr lang="en-US" altLang="zh-CN" sz="1600" b="1" dirty="0" smtClean="0">
                <a:solidFill>
                  <a:schemeClr val="accent3"/>
                </a:solidFill>
              </a:rPr>
              <a:t>&lt;reporting/&gt;</a:t>
            </a:r>
            <a:r>
              <a:rPr lang="zh-CN" altLang="en-US" sz="1600" dirty="0" smtClean="0"/>
              <a:t>元素中配置</a:t>
            </a:r>
            <a:endParaRPr lang="en-US" altLang="zh-CN" sz="1600" dirty="0" smtClean="0"/>
          </a:p>
          <a:p>
            <a:pPr lvl="1"/>
            <a:r>
              <a:rPr lang="zh-CN" altLang="en-US" sz="2000" dirty="0" smtClean="0"/>
              <a:t>常用插件</a:t>
            </a:r>
            <a:r>
              <a:rPr lang="zh-CN" altLang="en-US" sz="1600" dirty="0" smtClean="0"/>
              <a:t>（详情请参阅</a:t>
            </a:r>
            <a:r>
              <a:rPr lang="en-US" altLang="zh-CN" sz="1600" dirty="0" smtClean="0">
                <a:hlinkClick r:id="rId2"/>
              </a:rPr>
              <a:t>Apache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>
                <a:hlinkClick r:id="rId3"/>
              </a:rPr>
              <a:t>Codehaus</a:t>
            </a:r>
            <a:r>
              <a:rPr lang="en-US" altLang="zh-CN" sz="1600" dirty="0" smtClean="0">
                <a:hlinkClick r:id="rId3"/>
              </a:rPr>
              <a:t> Mojo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Maven</a:t>
            </a:r>
            <a:r>
              <a:rPr lang="zh-CN" altLang="en-US" sz="1600" dirty="0" smtClean="0"/>
              <a:t>插件列表）</a:t>
            </a:r>
            <a:endParaRPr lang="en-US" altLang="zh-CN" sz="1600" dirty="0" smtClean="0"/>
          </a:p>
          <a:p>
            <a:pPr lvl="2"/>
            <a:endParaRPr lang="en-US" altLang="zh-CN" sz="16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插件目标</a:t>
            </a:r>
            <a:r>
              <a:rPr lang="zh-CN" altLang="en-US" sz="2000" dirty="0"/>
              <a:t>（</a:t>
            </a:r>
            <a:r>
              <a:rPr lang="en-US" altLang="zh-CN" sz="2000" dirty="0"/>
              <a:t>goal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914400" lvl="2" indent="0">
              <a:buNone/>
            </a:pPr>
            <a:r>
              <a:rPr lang="zh-CN" altLang="en-US" sz="1600" dirty="0"/>
              <a:t>即</a:t>
            </a:r>
            <a:r>
              <a:rPr lang="zh-CN" altLang="en-US" sz="1600" dirty="0" smtClean="0"/>
              <a:t>插件的具体功能点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任务，一个插件可以有多个目标</a:t>
            </a:r>
            <a:endParaRPr lang="zh-CN" altLang="en-US" sz="1600" dirty="0"/>
          </a:p>
          <a:p>
            <a:pPr lvl="1"/>
            <a:r>
              <a:rPr lang="zh-CN" altLang="en-US" sz="2000" dirty="0" smtClean="0"/>
              <a:t>插件绑定</a:t>
            </a:r>
            <a:endParaRPr lang="en-US" altLang="zh-CN" sz="2000" dirty="0" smtClean="0"/>
          </a:p>
          <a:p>
            <a:pPr marL="857250" lvl="2" indent="0">
              <a:buNone/>
            </a:pPr>
            <a:r>
              <a:rPr lang="zh-CN" altLang="en-US" sz="1600" dirty="0"/>
              <a:t>绑定</a:t>
            </a:r>
            <a:r>
              <a:rPr lang="zh-CN" altLang="en-US" sz="1600" b="1" dirty="0" smtClean="0">
                <a:solidFill>
                  <a:schemeClr val="accent3"/>
                </a:solidFill>
              </a:rPr>
              <a:t>生命周期阶段</a:t>
            </a:r>
            <a:r>
              <a:rPr lang="en-US" altLang="zh-CN" sz="1600" b="1" dirty="0" smtClean="0">
                <a:solidFill>
                  <a:schemeClr val="accent3"/>
                </a:solidFill>
              </a:rPr>
              <a:t>phase</a:t>
            </a:r>
            <a:r>
              <a:rPr lang="zh-CN" altLang="en-US" sz="1600" dirty="0" smtClean="0"/>
              <a:t>和</a:t>
            </a:r>
            <a:r>
              <a:rPr lang="zh-CN" altLang="en-US" sz="1600" b="1" dirty="0" smtClean="0">
                <a:solidFill>
                  <a:schemeClr val="accent3"/>
                </a:solidFill>
              </a:rPr>
              <a:t>插件目标</a:t>
            </a:r>
            <a:r>
              <a:rPr lang="en-US" altLang="zh-CN" sz="1600" b="1" dirty="0" smtClean="0">
                <a:solidFill>
                  <a:schemeClr val="accent3"/>
                </a:solidFill>
              </a:rPr>
              <a:t>goal</a:t>
            </a:r>
            <a:r>
              <a:rPr lang="zh-CN" altLang="en-US" sz="1600" dirty="0" smtClean="0"/>
              <a:t>的对应关系，有内置绑定和自定义绑定</a:t>
            </a: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2015-09-23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平安万里通基础产品研发部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262064"/>
              </p:ext>
            </p:extLst>
          </p:nvPr>
        </p:nvGraphicFramePr>
        <p:xfrm>
          <a:off x="1691680" y="3501008"/>
          <a:ext cx="5334000" cy="131445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495425"/>
                <a:gridCol w="383857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</a:rPr>
                        <a:t>插件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</a:rPr>
                        <a:t>描述</a:t>
                      </a: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smtClean="0">
                          <a:effectLst/>
                        </a:rPr>
                        <a:t>maven-clean-plugin</a:t>
                      </a:r>
                      <a:endParaRPr lang="en-US" sz="11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Clean up target after the build. Deletes the target directory.</a:t>
                      </a: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smtClean="0">
                          <a:effectLst/>
                        </a:rPr>
                        <a:t>maven-compiler-plugin</a:t>
                      </a:r>
                      <a:endParaRPr lang="en-US" sz="11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Compiles Java source files.</a:t>
                      </a: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smtClean="0">
                          <a:effectLst/>
                        </a:rPr>
                        <a:t>maven-</a:t>
                      </a:r>
                      <a:r>
                        <a:rPr lang="en-US" sz="1100" dirty="0" err="1" smtClean="0">
                          <a:effectLst/>
                        </a:rPr>
                        <a:t>surefile</a:t>
                      </a:r>
                      <a:r>
                        <a:rPr lang="en-US" sz="1100" dirty="0" smtClean="0">
                          <a:effectLst/>
                        </a:rPr>
                        <a:t>-plugin</a:t>
                      </a:r>
                      <a:endParaRPr lang="en-US" sz="11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Run the </a:t>
                      </a:r>
                      <a:r>
                        <a:rPr lang="en-US" sz="1100" dirty="0" err="1">
                          <a:effectLst/>
                        </a:rPr>
                        <a:t>JUnit</a:t>
                      </a:r>
                      <a:r>
                        <a:rPr lang="en-US" sz="1100" dirty="0">
                          <a:effectLst/>
                        </a:rPr>
                        <a:t> unit tests. Creates test reports.</a:t>
                      </a: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smtClean="0">
                          <a:effectLst/>
                        </a:rPr>
                        <a:t>maven-jar-plugin</a:t>
                      </a:r>
                      <a:endParaRPr lang="en-US" sz="11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Builds a JAR file from the current project.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6300192" y="5187096"/>
            <a:ext cx="2664296" cy="359774"/>
            <a:chOff x="0" y="0"/>
            <a:chExt cx="3672408" cy="359774"/>
          </a:xfrm>
        </p:grpSpPr>
        <p:sp>
          <p:nvSpPr>
            <p:cNvPr id="9" name="圆角矩形 8"/>
            <p:cNvSpPr/>
            <p:nvPr/>
          </p:nvSpPr>
          <p:spPr>
            <a:xfrm>
              <a:off x="0" y="0"/>
              <a:ext cx="3672408" cy="359774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/>
            <p:nvPr/>
          </p:nvSpPr>
          <p:spPr>
            <a:xfrm>
              <a:off x="17563" y="17563"/>
              <a:ext cx="3637282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500" kern="1200" dirty="0" err="1" smtClean="0">
                  <a:solidFill>
                    <a:srgbClr val="92D050"/>
                  </a:solidFill>
                </a:rPr>
                <a:t>mvn</a:t>
              </a:r>
              <a:r>
                <a:rPr lang="en-US" altLang="zh-CN" sz="1500" kern="1200" dirty="0" smtClean="0">
                  <a:solidFill>
                    <a:srgbClr val="92D050"/>
                  </a:solidFill>
                </a:rPr>
                <a:t> [plugin-name]:[goal-name]</a:t>
              </a:r>
              <a:endParaRPr lang="zh-CN" sz="1500" kern="1200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72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核心概念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zh-CN" altLang="en-US" dirty="0" smtClean="0"/>
              <a:t>聚合</a:t>
            </a:r>
            <a:r>
              <a:rPr lang="zh-CN" altLang="en-US" dirty="0"/>
              <a:t>与</a:t>
            </a:r>
            <a:r>
              <a:rPr lang="zh-CN" altLang="en-US" dirty="0" smtClean="0"/>
              <a:t>继承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当项目庞大时，通过</a:t>
            </a:r>
            <a:r>
              <a:rPr lang="en-US" altLang="zh-CN" sz="2000" dirty="0" err="1" smtClean="0"/>
              <a:t>pom</a:t>
            </a:r>
            <a:r>
              <a:rPr lang="zh-CN" altLang="en-US" sz="2000" dirty="0" smtClean="0"/>
              <a:t>将各子项目有效组织在一起。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聚合：自上而下，通过</a:t>
            </a:r>
            <a:r>
              <a:rPr lang="en-US" altLang="zh-CN" sz="2000" b="1" dirty="0" smtClean="0">
                <a:solidFill>
                  <a:schemeClr val="accent3"/>
                </a:solidFill>
              </a:rPr>
              <a:t>&lt;modules/&gt;</a:t>
            </a:r>
            <a:r>
              <a:rPr lang="zh-CN" altLang="en-US" sz="2000" dirty="0" smtClean="0"/>
              <a:t>元素组织子模块；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继承：自下而上，通过</a:t>
            </a:r>
            <a:r>
              <a:rPr lang="en-US" altLang="zh-CN" sz="2000" b="1" dirty="0" smtClean="0">
                <a:solidFill>
                  <a:schemeClr val="accent3"/>
                </a:solidFill>
              </a:rPr>
              <a:t>&lt;parent/&gt;</a:t>
            </a:r>
            <a:r>
              <a:rPr lang="zh-CN" altLang="en-US" sz="2000" dirty="0" smtClean="0"/>
              <a:t>元素继承父模块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父</a:t>
            </a:r>
            <a:r>
              <a:rPr lang="en-US" altLang="zh-CN" sz="2000" dirty="0" err="1" smtClean="0"/>
              <a:t>pom</a:t>
            </a:r>
            <a:r>
              <a:rPr lang="zh-CN" altLang="en-US" sz="2000" dirty="0" smtClean="0"/>
              <a:t>常用的元素：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1600" b="1" dirty="0" smtClean="0">
                <a:solidFill>
                  <a:schemeClr val="accent3"/>
                </a:solidFill>
              </a:rPr>
              <a:t>&lt;</a:t>
            </a:r>
            <a:r>
              <a:rPr lang="en-US" altLang="zh-CN" sz="1600" b="1" dirty="0" err="1" smtClean="0">
                <a:solidFill>
                  <a:schemeClr val="accent3"/>
                </a:solidFill>
              </a:rPr>
              <a:t>dependencyManagement</a:t>
            </a:r>
            <a:r>
              <a:rPr lang="en-US" altLang="zh-CN" sz="1600" b="1" dirty="0" smtClean="0">
                <a:solidFill>
                  <a:schemeClr val="accent3"/>
                </a:solidFill>
              </a:rPr>
              <a:t>/&gt;</a:t>
            </a:r>
            <a:r>
              <a:rPr lang="zh-CN" altLang="en-US" sz="1600" b="1" dirty="0" smtClean="0">
                <a:solidFill>
                  <a:schemeClr val="accent3"/>
                </a:solidFill>
              </a:rPr>
              <a:t>、</a:t>
            </a:r>
            <a:r>
              <a:rPr lang="en-US" altLang="zh-CN" sz="1600" b="1" dirty="0" smtClean="0">
                <a:solidFill>
                  <a:schemeClr val="accent3"/>
                </a:solidFill>
              </a:rPr>
              <a:t>&lt;</a:t>
            </a:r>
            <a:r>
              <a:rPr lang="en-US" altLang="zh-CN" sz="1600" b="1" dirty="0" err="1" smtClean="0">
                <a:solidFill>
                  <a:schemeClr val="accent3"/>
                </a:solidFill>
              </a:rPr>
              <a:t>pluginManagement</a:t>
            </a:r>
            <a:r>
              <a:rPr lang="en-US" altLang="zh-CN" sz="1600" b="1" dirty="0" smtClean="0">
                <a:solidFill>
                  <a:schemeClr val="accent3"/>
                </a:solidFill>
              </a:rPr>
              <a:t>/&gt;</a:t>
            </a:r>
            <a:r>
              <a:rPr lang="zh-CN" altLang="en-US" sz="1600" b="1" dirty="0" smtClean="0">
                <a:solidFill>
                  <a:schemeClr val="accent3"/>
                </a:solidFill>
              </a:rPr>
              <a:t>、</a:t>
            </a:r>
            <a:r>
              <a:rPr lang="en-US" altLang="zh-CN" sz="1600" b="1" dirty="0" smtClean="0">
                <a:solidFill>
                  <a:schemeClr val="accent3"/>
                </a:solidFill>
              </a:rPr>
              <a:t>&lt;</a:t>
            </a:r>
            <a:r>
              <a:rPr lang="en-US" altLang="zh-CN" sz="1600" b="1" dirty="0" err="1" smtClean="0">
                <a:solidFill>
                  <a:schemeClr val="accent3"/>
                </a:solidFill>
              </a:rPr>
              <a:t>distributionManagement</a:t>
            </a:r>
            <a:r>
              <a:rPr lang="en-US" altLang="zh-CN" sz="1600" b="1" dirty="0" smtClean="0">
                <a:solidFill>
                  <a:schemeClr val="accent3"/>
                </a:solidFill>
              </a:rPr>
              <a:t>/&gt;</a:t>
            </a:r>
            <a:endParaRPr lang="en-US" altLang="zh-CN" sz="2000" b="1" dirty="0" smtClean="0">
              <a:solidFill>
                <a:schemeClr val="accent3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2015-09-23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平安万里通基础产品研发部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643121031"/>
              </p:ext>
            </p:extLst>
          </p:nvPr>
        </p:nvGraphicFramePr>
        <p:xfrm>
          <a:off x="1475656" y="3561312"/>
          <a:ext cx="2627044" cy="166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004423286"/>
              </p:ext>
            </p:extLst>
          </p:nvPr>
        </p:nvGraphicFramePr>
        <p:xfrm>
          <a:off x="4932040" y="3561312"/>
          <a:ext cx="2448272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572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核心概念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反应堆（</a:t>
            </a:r>
            <a:r>
              <a:rPr lang="en-US" altLang="zh-CN" dirty="0" smtClean="0"/>
              <a:t>Reactor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sz="2000" dirty="0" smtClean="0"/>
              <a:t>即多模块的</a:t>
            </a:r>
            <a:r>
              <a:rPr lang="en-US" altLang="zh-CN" sz="2000" dirty="0" smtClean="0"/>
              <a:t>Maven</a:t>
            </a:r>
            <a:r>
              <a:rPr lang="zh-CN" altLang="en-US" sz="2000" dirty="0" smtClean="0"/>
              <a:t>项目中所有需要构建的模块组成的一个构建结构。</a:t>
            </a:r>
            <a:endParaRPr lang="en-US" altLang="zh-CN" sz="2000" dirty="0" smtClean="0"/>
          </a:p>
          <a:p>
            <a:pPr marL="400050" lvl="1" indent="0">
              <a:spcBef>
                <a:spcPts val="1200"/>
              </a:spcBef>
              <a:buNone/>
            </a:pPr>
            <a:r>
              <a:rPr lang="zh-CN" altLang="en-US" sz="2000" dirty="0" smtClean="0"/>
              <a:t>主要关注两点：</a:t>
            </a:r>
            <a:endParaRPr lang="en-US" altLang="zh-CN" sz="2000" dirty="0" smtClean="0"/>
          </a:p>
          <a:p>
            <a:pPr lvl="1"/>
            <a:r>
              <a:rPr lang="zh-CN" altLang="en-US" sz="2000" dirty="0">
                <a:latin typeface="+mn-ea"/>
              </a:rPr>
              <a:t>哪些模块会被包含到反应堆中</a:t>
            </a:r>
            <a:r>
              <a:rPr lang="zh-CN" altLang="en-US" sz="2000" dirty="0" smtClean="0">
                <a:latin typeface="+mn-ea"/>
              </a:rPr>
              <a:t>？</a:t>
            </a:r>
            <a:endParaRPr lang="en-US" altLang="zh-CN" sz="2000" dirty="0" smtClean="0">
              <a:latin typeface="+mn-ea"/>
            </a:endParaRPr>
          </a:p>
          <a:p>
            <a:pPr marL="857250" lvl="2" indent="0">
              <a:buNone/>
            </a:pPr>
            <a:r>
              <a:rPr lang="zh-CN" altLang="en-US" sz="1800" i="1" dirty="0" smtClean="0">
                <a:solidFill>
                  <a:schemeClr val="accent3"/>
                </a:solidFill>
                <a:latin typeface="+mn-ea"/>
              </a:rPr>
              <a:t>所有需要构建的模块</a:t>
            </a:r>
            <a:endParaRPr lang="zh-CN" altLang="en-US" sz="1800" i="1" dirty="0">
              <a:solidFill>
                <a:schemeClr val="accent3"/>
              </a:solidFill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反应堆中所有模块的构建顺序是什么</a:t>
            </a:r>
            <a:r>
              <a:rPr lang="zh-CN" altLang="en-US" sz="2000" dirty="0" smtClean="0">
                <a:latin typeface="+mn-ea"/>
              </a:rPr>
              <a:t>？</a:t>
            </a:r>
            <a:endParaRPr lang="en-US" altLang="zh-CN" sz="2000" dirty="0">
              <a:latin typeface="+mn-ea"/>
            </a:endParaRPr>
          </a:p>
          <a:p>
            <a:pPr marL="857250" lvl="2" indent="0">
              <a:buNone/>
            </a:pPr>
            <a:r>
              <a:rPr lang="zh-CN" altLang="en-US" sz="1800" i="1" dirty="0" smtClean="0">
                <a:solidFill>
                  <a:schemeClr val="accent3"/>
                </a:solidFill>
                <a:latin typeface="+mn-ea"/>
              </a:rPr>
              <a:t>按</a:t>
            </a:r>
            <a:r>
              <a:rPr lang="en-US" altLang="zh-CN" sz="1800" i="1" dirty="0" smtClean="0">
                <a:solidFill>
                  <a:schemeClr val="accent3"/>
                </a:solidFill>
                <a:latin typeface="+mn-ea"/>
              </a:rPr>
              <a:t>POM</a:t>
            </a:r>
            <a:r>
              <a:rPr lang="zh-CN" altLang="en-US" sz="1800" i="1" dirty="0" smtClean="0">
                <a:solidFill>
                  <a:schemeClr val="accent3"/>
                </a:solidFill>
                <a:latin typeface="+mn-ea"/>
              </a:rPr>
              <a:t>声明顺序 </a:t>
            </a:r>
            <a:r>
              <a:rPr lang="en-US" altLang="zh-CN" sz="1800" i="1" dirty="0" smtClean="0">
                <a:solidFill>
                  <a:schemeClr val="accent3"/>
                </a:solidFill>
                <a:latin typeface="+mn-ea"/>
              </a:rPr>
              <a:t>+ </a:t>
            </a:r>
            <a:r>
              <a:rPr lang="zh-CN" altLang="en-US" sz="1800" i="1" dirty="0" smtClean="0">
                <a:solidFill>
                  <a:schemeClr val="accent3"/>
                </a:solidFill>
                <a:latin typeface="+mn-ea"/>
              </a:rPr>
              <a:t>依赖优先</a:t>
            </a:r>
            <a:endParaRPr lang="zh-CN" altLang="en-US" sz="1800" i="1" dirty="0">
              <a:solidFill>
                <a:schemeClr val="accent3"/>
              </a:solidFill>
              <a:latin typeface="+mn-ea"/>
            </a:endParaRPr>
          </a:p>
          <a:p>
            <a:pPr lvl="1"/>
            <a:endParaRPr lang="en-US" altLang="zh-CN" sz="4800" dirty="0" smtClean="0">
              <a:latin typeface="+mn-ea"/>
            </a:endParaRPr>
          </a:p>
          <a:p>
            <a:pPr marL="400050" lvl="1" indent="0">
              <a:buNone/>
            </a:pP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2015-09-23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平安万里通基础产品研发部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411760" y="4437112"/>
            <a:ext cx="0" cy="18722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627784" y="6309320"/>
            <a:ext cx="446449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1308803804"/>
              </p:ext>
            </p:extLst>
          </p:nvPr>
        </p:nvGraphicFramePr>
        <p:xfrm>
          <a:off x="2987824" y="4499828"/>
          <a:ext cx="153837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2987694" y="4931876"/>
            <a:ext cx="1536867" cy="369332"/>
            <a:chOff x="751" y="0"/>
            <a:chExt cx="1536867" cy="369332"/>
          </a:xfrm>
          <a:scene3d>
            <a:camera prst="orthographicFront"/>
            <a:lightRig rig="flat" dir="t"/>
          </a:scene3d>
        </p:grpSpPr>
        <p:sp>
          <p:nvSpPr>
            <p:cNvPr id="15" name="圆角矩形 14"/>
            <p:cNvSpPr/>
            <p:nvPr/>
          </p:nvSpPr>
          <p:spPr>
            <a:xfrm>
              <a:off x="751" y="0"/>
              <a:ext cx="1536867" cy="36933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6" name="圆角矩形 4"/>
            <p:cNvSpPr/>
            <p:nvPr/>
          </p:nvSpPr>
          <p:spPr>
            <a:xfrm>
              <a:off x="11568" y="10817"/>
              <a:ext cx="1515233" cy="34769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Project-</a:t>
              </a:r>
              <a:r>
                <a:rPr lang="en-US" altLang="zh-CN" sz="1600" kern="1200" dirty="0" err="1" smtClean="0"/>
                <a:t>childA</a:t>
              </a:r>
              <a:endParaRPr lang="zh-CN" sz="1600" kern="1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999129" y="5363924"/>
            <a:ext cx="1536867" cy="369332"/>
            <a:chOff x="751" y="0"/>
            <a:chExt cx="1536867" cy="369332"/>
          </a:xfrm>
          <a:scene3d>
            <a:camera prst="orthographicFront"/>
            <a:lightRig rig="flat" dir="t"/>
          </a:scene3d>
        </p:grpSpPr>
        <p:sp>
          <p:nvSpPr>
            <p:cNvPr id="18" name="圆角矩形 17"/>
            <p:cNvSpPr/>
            <p:nvPr/>
          </p:nvSpPr>
          <p:spPr>
            <a:xfrm>
              <a:off x="751" y="0"/>
              <a:ext cx="1536867" cy="36933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9" name="圆角矩形 4"/>
            <p:cNvSpPr/>
            <p:nvPr/>
          </p:nvSpPr>
          <p:spPr>
            <a:xfrm>
              <a:off x="11568" y="10817"/>
              <a:ext cx="1515233" cy="34769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Project-</a:t>
              </a:r>
              <a:r>
                <a:rPr lang="en-US" altLang="zh-CN" sz="1600" kern="1200" dirty="0" err="1" smtClean="0"/>
                <a:t>childB</a:t>
              </a:r>
              <a:endParaRPr lang="zh-CN" sz="1600" kern="12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330924" y="5867980"/>
            <a:ext cx="1536867" cy="369332"/>
            <a:chOff x="751" y="0"/>
            <a:chExt cx="1536867" cy="369332"/>
          </a:xfrm>
          <a:scene3d>
            <a:camera prst="orthographicFront"/>
            <a:lightRig rig="flat" dir="t"/>
          </a:scene3d>
        </p:grpSpPr>
        <p:sp>
          <p:nvSpPr>
            <p:cNvPr id="21" name="圆角矩形 20"/>
            <p:cNvSpPr/>
            <p:nvPr/>
          </p:nvSpPr>
          <p:spPr>
            <a:xfrm>
              <a:off x="751" y="0"/>
              <a:ext cx="1536867" cy="36933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2" name="圆角矩形 4"/>
            <p:cNvSpPr/>
            <p:nvPr/>
          </p:nvSpPr>
          <p:spPr>
            <a:xfrm>
              <a:off x="11568" y="10817"/>
              <a:ext cx="1515233" cy="34769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Project-parent</a:t>
              </a:r>
              <a:endParaRPr lang="zh-CN" sz="1600" kern="1200" dirty="0"/>
            </a:p>
          </p:txBody>
        </p:sp>
      </p:grpSp>
      <p:cxnSp>
        <p:nvCxnSpPr>
          <p:cNvPr id="25" name="直接箭头连接符 24"/>
          <p:cNvCxnSpPr>
            <a:stCxn id="16" idx="3"/>
            <a:endCxn id="21" idx="1"/>
          </p:cNvCxnSpPr>
          <p:nvPr/>
        </p:nvCxnSpPr>
        <p:spPr>
          <a:xfrm>
            <a:off x="4513744" y="5116542"/>
            <a:ext cx="817180" cy="93610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8" idx="3"/>
            <a:endCxn id="21" idx="1"/>
          </p:cNvCxnSpPr>
          <p:nvPr/>
        </p:nvCxnSpPr>
        <p:spPr>
          <a:xfrm>
            <a:off x="4535996" y="5548590"/>
            <a:ext cx="794928" cy="50405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335495" y="4788102"/>
            <a:ext cx="369332" cy="9901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 err="1" smtClean="0">
                <a:solidFill>
                  <a:schemeClr val="accent1"/>
                </a:solidFill>
              </a:rPr>
              <a:t>Pom</a:t>
            </a:r>
            <a:r>
              <a:rPr lang="zh-CN" altLang="en-US" sz="1200" dirty="0" smtClean="0">
                <a:solidFill>
                  <a:schemeClr val="accent1"/>
                </a:solidFill>
              </a:rPr>
              <a:t>声明顺序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33350" y="607935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1"/>
                </a:solidFill>
              </a:rPr>
              <a:t>依赖顺序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2120" y="3151603"/>
            <a:ext cx="3096344" cy="1169551"/>
          </a:xfrm>
          <a:prstGeom prst="rect">
            <a:avLst/>
          </a:prstGeom>
          <a:ln w="25400" cap="sq">
            <a:prstDash val="sysDot"/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&lt;modules</a:t>
            </a:r>
            <a:r>
              <a:rPr lang="en-US" altLang="zh-CN" sz="1400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altLang="zh-CN" sz="1400" dirty="0" smtClean="0">
                <a:solidFill>
                  <a:schemeClr val="accent1"/>
                </a:solidFill>
              </a:rPr>
              <a:t>        &lt;module&gt;Project-</a:t>
            </a:r>
            <a:r>
              <a:rPr lang="en-US" altLang="zh-CN" sz="1400" dirty="0" err="1" smtClean="0">
                <a:solidFill>
                  <a:schemeClr val="accent1"/>
                </a:solidFill>
              </a:rPr>
              <a:t>childA</a:t>
            </a:r>
            <a:r>
              <a:rPr lang="en-US" altLang="zh-CN" sz="1400" dirty="0" smtClean="0">
                <a:solidFill>
                  <a:schemeClr val="accent1"/>
                </a:solidFill>
              </a:rPr>
              <a:t>&lt;/</a:t>
            </a:r>
            <a:r>
              <a:rPr lang="en-US" altLang="zh-CN" sz="1400" dirty="0">
                <a:solidFill>
                  <a:schemeClr val="accent1"/>
                </a:solidFill>
              </a:rPr>
              <a:t>module&gt; </a:t>
            </a:r>
            <a:endParaRPr lang="en-US" altLang="zh-CN" sz="1400" dirty="0" smtClean="0">
              <a:solidFill>
                <a:schemeClr val="accent1"/>
              </a:solidFill>
            </a:endParaRPr>
          </a:p>
          <a:p>
            <a:r>
              <a:rPr lang="en-US" altLang="zh-CN" sz="1400" dirty="0" smtClean="0">
                <a:solidFill>
                  <a:schemeClr val="accent1"/>
                </a:solidFill>
              </a:rPr>
              <a:t>        &lt;module&gt;Project-</a:t>
            </a:r>
            <a:r>
              <a:rPr lang="en-US" altLang="zh-CN" sz="1400" dirty="0" err="1" smtClean="0">
                <a:solidFill>
                  <a:schemeClr val="accent1"/>
                </a:solidFill>
              </a:rPr>
              <a:t>childB</a:t>
            </a:r>
            <a:r>
              <a:rPr lang="en-US" altLang="zh-CN" sz="1400" dirty="0" smtClean="0">
                <a:solidFill>
                  <a:schemeClr val="accent1"/>
                </a:solidFill>
              </a:rPr>
              <a:t>&lt;/</a:t>
            </a:r>
            <a:r>
              <a:rPr lang="en-US" altLang="zh-CN" sz="1400" dirty="0">
                <a:solidFill>
                  <a:schemeClr val="accent1"/>
                </a:solidFill>
              </a:rPr>
              <a:t>module</a:t>
            </a:r>
            <a:r>
              <a:rPr lang="en-US" altLang="zh-CN" sz="1400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altLang="zh-CN" sz="1400" dirty="0">
                <a:solidFill>
                  <a:schemeClr val="accent1"/>
                </a:solidFill>
              </a:rPr>
              <a:t> </a:t>
            </a:r>
            <a:r>
              <a:rPr lang="en-US" altLang="zh-CN" sz="1400" dirty="0" smtClean="0">
                <a:solidFill>
                  <a:schemeClr val="accent1"/>
                </a:solidFill>
              </a:rPr>
              <a:t>       &lt;module&gt;Project-parent&lt;/</a:t>
            </a:r>
            <a:r>
              <a:rPr lang="en-US" altLang="zh-CN" sz="1400" dirty="0">
                <a:solidFill>
                  <a:schemeClr val="accent1"/>
                </a:solidFill>
              </a:rPr>
              <a:t>module</a:t>
            </a:r>
            <a:r>
              <a:rPr lang="en-US" altLang="zh-CN" sz="1400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altLang="zh-CN" sz="1400" dirty="0" smtClean="0">
                <a:solidFill>
                  <a:schemeClr val="accent1"/>
                </a:solidFill>
              </a:rPr>
              <a:t>&lt;/</a:t>
            </a:r>
            <a:r>
              <a:rPr lang="en-US" altLang="zh-CN" sz="1400" dirty="0">
                <a:solidFill>
                  <a:schemeClr val="accent1"/>
                </a:solidFill>
              </a:rPr>
              <a:t>modules&gt;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实战操作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70000" lnSpcReduction="20000"/>
          </a:bodyPr>
          <a:lstStyle/>
          <a:p>
            <a:pPr marL="800100" lvl="2" indent="0">
              <a:buNone/>
            </a:pPr>
            <a:r>
              <a:rPr lang="en-US" altLang="zh-CN" sz="2600" b="1" dirty="0">
                <a:solidFill>
                  <a:schemeClr val="bg1">
                    <a:lumMod val="50000"/>
                  </a:schemeClr>
                </a:solidFill>
              </a:rPr>
              <a:t>/*1</a:t>
            </a: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</a:rPr>
              <a:t>：创建</a:t>
            </a:r>
            <a:r>
              <a:rPr lang="en-US" altLang="zh-CN" sz="2600" b="1" dirty="0" smtClean="0">
                <a:solidFill>
                  <a:schemeClr val="bg1">
                    <a:lumMod val="50000"/>
                  </a:schemeClr>
                </a:solidFill>
              </a:rPr>
              <a:t>Maven</a:t>
            </a: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</a:rPr>
              <a:t>项目*</a:t>
            </a:r>
            <a:r>
              <a:rPr lang="en-US" altLang="zh-CN" sz="2600" b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endParaRPr lang="en-US" altLang="zh-CN" sz="2600" b="1" dirty="0">
              <a:solidFill>
                <a:srgbClr val="C20CB9"/>
              </a:solidFill>
            </a:endParaRPr>
          </a:p>
          <a:p>
            <a:pPr marL="800100" lvl="2" indent="0">
              <a:buNone/>
            </a:pPr>
            <a:r>
              <a:rPr lang="en-US" altLang="zh-CN" b="1" dirty="0" smtClean="0">
                <a:solidFill>
                  <a:srgbClr val="C20CB9"/>
                </a:solidFill>
              </a:rPr>
              <a:t>1</a:t>
            </a:r>
            <a:r>
              <a:rPr lang="zh-CN" altLang="en-US" b="1" dirty="0" smtClean="0">
                <a:solidFill>
                  <a:srgbClr val="C20CB9"/>
                </a:solidFill>
              </a:rPr>
              <a:t>）</a:t>
            </a:r>
            <a:r>
              <a:rPr lang="en-US" altLang="zh-CN" b="1" dirty="0" err="1" smtClean="0">
                <a:solidFill>
                  <a:srgbClr val="C20CB9"/>
                </a:solidFill>
              </a:rPr>
              <a:t>mvn</a:t>
            </a:r>
            <a:r>
              <a:rPr lang="en-US" altLang="zh-CN" b="1" dirty="0" smtClean="0">
                <a:solidFill>
                  <a:srgbClr val="C20CB9"/>
                </a:solidFill>
              </a:rPr>
              <a:t> </a:t>
            </a:r>
            <a:r>
              <a:rPr lang="en-US" altLang="zh-CN" b="1" dirty="0" err="1" smtClean="0">
                <a:solidFill>
                  <a:srgbClr val="C20CB9"/>
                </a:solidFill>
              </a:rPr>
              <a:t>archetype:create</a:t>
            </a:r>
            <a:r>
              <a:rPr lang="en-US" altLang="zh-CN" b="1" dirty="0" smtClean="0">
                <a:solidFill>
                  <a:srgbClr val="C20CB9"/>
                </a:solidFill>
              </a:rPr>
              <a:t> –</a:t>
            </a:r>
            <a:r>
              <a:rPr lang="en-US" altLang="zh-CN" b="1" dirty="0" err="1" smtClean="0">
                <a:solidFill>
                  <a:srgbClr val="C20CB9"/>
                </a:solidFill>
              </a:rPr>
              <a:t>DgroupId</a:t>
            </a:r>
            <a:r>
              <a:rPr lang="en-US" altLang="zh-CN" b="1" dirty="0" smtClean="0">
                <a:solidFill>
                  <a:srgbClr val="C20CB9"/>
                </a:solidFill>
              </a:rPr>
              <a:t>=[</a:t>
            </a:r>
            <a:r>
              <a:rPr lang="zh-CN" altLang="en-US" b="1" dirty="0" smtClean="0">
                <a:solidFill>
                  <a:srgbClr val="C20CB9"/>
                </a:solidFill>
              </a:rPr>
              <a:t>项目组</a:t>
            </a:r>
            <a:r>
              <a:rPr lang="en-US" altLang="zh-CN" b="1" dirty="0" smtClean="0">
                <a:solidFill>
                  <a:srgbClr val="C20CB9"/>
                </a:solidFill>
              </a:rPr>
              <a:t>Id] –</a:t>
            </a:r>
            <a:r>
              <a:rPr lang="en-US" altLang="zh-CN" b="1" dirty="0" err="1" smtClean="0">
                <a:solidFill>
                  <a:srgbClr val="C20CB9"/>
                </a:solidFill>
              </a:rPr>
              <a:t>DartifactId</a:t>
            </a:r>
            <a:r>
              <a:rPr lang="en-US" altLang="zh-CN" b="1" dirty="0" smtClean="0">
                <a:solidFill>
                  <a:srgbClr val="C20CB9"/>
                </a:solidFill>
              </a:rPr>
              <a:t>=[</a:t>
            </a:r>
            <a:r>
              <a:rPr lang="zh-CN" altLang="en-US" b="1" dirty="0" smtClean="0">
                <a:solidFill>
                  <a:srgbClr val="C20CB9"/>
                </a:solidFill>
              </a:rPr>
              <a:t>构件</a:t>
            </a:r>
            <a:r>
              <a:rPr lang="en-US" altLang="zh-CN" b="1" dirty="0" smtClean="0">
                <a:solidFill>
                  <a:srgbClr val="C20CB9"/>
                </a:solidFill>
              </a:rPr>
              <a:t>Id]</a:t>
            </a:r>
          </a:p>
          <a:p>
            <a:pPr marL="800100" lvl="2" indent="0">
              <a:buNone/>
            </a:pPr>
            <a:r>
              <a:rPr lang="en-US" altLang="zh-CN" b="1" dirty="0" smtClean="0">
                <a:solidFill>
                  <a:srgbClr val="C20CB9"/>
                </a:solidFill>
              </a:rPr>
              <a:t>2</a:t>
            </a:r>
            <a:r>
              <a:rPr lang="zh-CN" altLang="en-US" b="1" dirty="0" smtClean="0">
                <a:solidFill>
                  <a:srgbClr val="C20CB9"/>
                </a:solidFill>
              </a:rPr>
              <a:t>）在</a:t>
            </a:r>
            <a:r>
              <a:rPr lang="en-US" altLang="zh-CN" b="1" dirty="0" smtClean="0">
                <a:solidFill>
                  <a:srgbClr val="C20CB9"/>
                </a:solidFill>
              </a:rPr>
              <a:t>Eclipse</a:t>
            </a:r>
            <a:r>
              <a:rPr lang="zh-CN" altLang="en-US" b="1" dirty="0" smtClean="0">
                <a:solidFill>
                  <a:srgbClr val="C20CB9"/>
                </a:solidFill>
              </a:rPr>
              <a:t>中使用</a:t>
            </a:r>
            <a:r>
              <a:rPr lang="en-US" altLang="zh-CN" b="1" dirty="0" smtClean="0">
                <a:solidFill>
                  <a:srgbClr val="C20CB9"/>
                </a:solidFill>
              </a:rPr>
              <a:t>Maven</a:t>
            </a:r>
            <a:r>
              <a:rPr lang="zh-CN" altLang="en-US" b="1" dirty="0" smtClean="0">
                <a:solidFill>
                  <a:srgbClr val="C20CB9"/>
                </a:solidFill>
              </a:rPr>
              <a:t>插件（详见演示）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2" indent="0">
              <a:buNone/>
            </a:pPr>
            <a:r>
              <a:rPr lang="en-US" altLang="zh-CN" sz="2600" b="1" dirty="0" smtClean="0">
                <a:solidFill>
                  <a:schemeClr val="bg1">
                    <a:lumMod val="50000"/>
                  </a:schemeClr>
                </a:solidFill>
              </a:rPr>
              <a:t>/*2</a:t>
            </a: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zh-CN" altLang="en-US" sz="2600" b="1" dirty="0">
                <a:solidFill>
                  <a:schemeClr val="bg1">
                    <a:lumMod val="50000"/>
                  </a:schemeClr>
                </a:solidFill>
              </a:rPr>
              <a:t>编译</a:t>
            </a: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altLang="zh-CN" sz="2600" b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endParaRPr lang="en-US" altLang="zh-CN" sz="2600" b="1" i="1" dirty="0"/>
          </a:p>
          <a:p>
            <a:pPr marL="800100" lvl="2" indent="0">
              <a:buNone/>
            </a:pPr>
            <a:r>
              <a:rPr lang="en-US" altLang="zh-CN" b="1" dirty="0" err="1" smtClean="0">
                <a:solidFill>
                  <a:srgbClr val="C20CB9"/>
                </a:solidFill>
              </a:rPr>
              <a:t>mvn</a:t>
            </a:r>
            <a:r>
              <a:rPr lang="en-US" altLang="zh-CN" b="1" dirty="0" smtClean="0">
                <a:solidFill>
                  <a:srgbClr val="C20CB9"/>
                </a:solidFill>
              </a:rPr>
              <a:t> compile</a:t>
            </a:r>
          </a:p>
          <a:p>
            <a:pPr marL="800100" lvl="2" indent="0">
              <a:buNone/>
            </a:pPr>
            <a:r>
              <a:rPr lang="en-US" altLang="zh-CN" sz="2500" b="1" dirty="0" smtClean="0">
                <a:solidFill>
                  <a:schemeClr val="bg1">
                    <a:lumMod val="50000"/>
                  </a:schemeClr>
                </a:solidFill>
              </a:rPr>
              <a:t>/*3</a:t>
            </a:r>
            <a:r>
              <a:rPr lang="zh-CN" altLang="en-US" sz="2500" b="1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zh-CN" altLang="en-US" sz="2500" b="1" dirty="0">
                <a:solidFill>
                  <a:schemeClr val="bg1">
                    <a:lumMod val="50000"/>
                  </a:schemeClr>
                </a:solidFill>
              </a:rPr>
              <a:t>测试*</a:t>
            </a:r>
            <a:r>
              <a:rPr lang="en-US" altLang="zh-CN" sz="2500" b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br>
              <a:rPr lang="en-US" altLang="zh-CN" sz="25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b="1" dirty="0" err="1">
                <a:solidFill>
                  <a:srgbClr val="C20CB9"/>
                </a:solidFill>
              </a:rPr>
              <a:t>mvn</a:t>
            </a:r>
            <a:r>
              <a:rPr lang="en-US" altLang="zh-CN" b="1" dirty="0">
                <a:solidFill>
                  <a:srgbClr val="C20CB9"/>
                </a:solidFill>
              </a:rPr>
              <a:t> test </a:t>
            </a:r>
          </a:p>
          <a:p>
            <a:pPr marL="800100" lvl="2" indent="0">
              <a:buNone/>
            </a:pPr>
            <a:r>
              <a:rPr lang="en-US" altLang="zh-CN" sz="2600" b="1" dirty="0">
                <a:solidFill>
                  <a:schemeClr val="bg1">
                    <a:lumMod val="50000"/>
                  </a:schemeClr>
                </a:solidFill>
              </a:rPr>
              <a:t>/*4</a:t>
            </a: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zh-CN" altLang="en-US" sz="2600" b="1" dirty="0">
                <a:solidFill>
                  <a:schemeClr val="bg1">
                    <a:lumMod val="50000"/>
                  </a:schemeClr>
                </a:solidFill>
              </a:rPr>
              <a:t>打包</a:t>
            </a: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altLang="zh-CN" sz="2600" b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b="1" dirty="0" err="1" smtClean="0">
                <a:solidFill>
                  <a:srgbClr val="C20CB9"/>
                </a:solidFill>
              </a:rPr>
              <a:t>mvn</a:t>
            </a:r>
            <a:r>
              <a:rPr lang="en-US" altLang="zh-CN" b="1" dirty="0" smtClean="0">
                <a:solidFill>
                  <a:srgbClr val="C20CB9"/>
                </a:solidFill>
              </a:rPr>
              <a:t> package</a:t>
            </a:r>
            <a:endParaRPr lang="en-US" altLang="zh-CN" sz="2000" i="1" dirty="0"/>
          </a:p>
          <a:p>
            <a:pPr marL="800100" lvl="2" indent="0">
              <a:buNone/>
            </a:pPr>
            <a:r>
              <a:rPr lang="en-US" altLang="zh-CN" sz="2600" b="1" dirty="0" smtClean="0">
                <a:solidFill>
                  <a:schemeClr val="bg1">
                    <a:lumMod val="50000"/>
                  </a:schemeClr>
                </a:solidFill>
              </a:rPr>
              <a:t>/*5</a:t>
            </a: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</a:rPr>
              <a:t>：发布到本地仓库*</a:t>
            </a:r>
            <a:r>
              <a:rPr lang="en-US" altLang="zh-CN" sz="2600" b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endParaRPr lang="en-US" altLang="zh-CN" sz="2600" b="1" dirty="0" smtClean="0">
              <a:solidFill>
                <a:srgbClr val="C20CB9"/>
              </a:solidFill>
            </a:endParaRPr>
          </a:p>
          <a:p>
            <a:pPr marL="800100" lvl="2" indent="0">
              <a:buNone/>
            </a:pPr>
            <a:r>
              <a:rPr lang="en-US" altLang="zh-CN" b="1" dirty="0" err="1" smtClean="0">
                <a:solidFill>
                  <a:srgbClr val="C20CB9"/>
                </a:solidFill>
              </a:rPr>
              <a:t>mvn</a:t>
            </a:r>
            <a:r>
              <a:rPr lang="en-US" altLang="zh-CN" b="1" dirty="0" smtClean="0">
                <a:solidFill>
                  <a:srgbClr val="C20CB9"/>
                </a:solidFill>
              </a:rPr>
              <a:t> install [-</a:t>
            </a:r>
            <a:r>
              <a:rPr lang="en-US" altLang="zh-CN" b="1" dirty="0" err="1" smtClean="0">
                <a:solidFill>
                  <a:srgbClr val="C20CB9"/>
                </a:solidFill>
              </a:rPr>
              <a:t>DskipTests</a:t>
            </a:r>
            <a:r>
              <a:rPr lang="en-US" altLang="zh-CN" b="1" dirty="0" smtClean="0">
                <a:solidFill>
                  <a:srgbClr val="C20CB9"/>
                </a:solidFill>
              </a:rPr>
              <a:t>=true](</a:t>
            </a:r>
            <a:r>
              <a:rPr lang="zh-CN" altLang="en-US" b="1" dirty="0" smtClean="0">
                <a:solidFill>
                  <a:srgbClr val="C20CB9"/>
                </a:solidFill>
              </a:rPr>
              <a:t>跳过测试</a:t>
            </a:r>
            <a:r>
              <a:rPr lang="en-US" altLang="zh-CN" b="1" dirty="0" smtClean="0">
                <a:solidFill>
                  <a:srgbClr val="C20CB9"/>
                </a:solidFill>
              </a:rPr>
              <a:t>)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2" indent="0">
              <a:buNone/>
            </a:pPr>
            <a:r>
              <a:rPr lang="en-US" altLang="zh-CN" sz="2600" b="1" dirty="0" smtClean="0">
                <a:solidFill>
                  <a:schemeClr val="bg1">
                    <a:lumMod val="50000"/>
                  </a:schemeClr>
                </a:solidFill>
              </a:rPr>
              <a:t>/*6</a:t>
            </a: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</a:rPr>
              <a:t>：部署到远程仓库*</a:t>
            </a:r>
            <a:r>
              <a:rPr lang="en-US" altLang="zh-CN" sz="2600" b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endParaRPr lang="en-US" altLang="zh-CN" sz="2600" b="1" dirty="0" smtClean="0">
              <a:solidFill>
                <a:srgbClr val="C20CB9"/>
              </a:solidFill>
            </a:endParaRPr>
          </a:p>
          <a:p>
            <a:pPr marL="800100" lvl="2" indent="0">
              <a:buNone/>
            </a:pPr>
            <a:r>
              <a:rPr lang="en-US" altLang="zh-CN" b="1" dirty="0" err="1" smtClean="0">
                <a:solidFill>
                  <a:srgbClr val="C20CB9"/>
                </a:solidFill>
              </a:rPr>
              <a:t>mvn</a:t>
            </a:r>
            <a:r>
              <a:rPr lang="en-US" altLang="zh-CN" b="1" dirty="0" smtClean="0">
                <a:solidFill>
                  <a:srgbClr val="C20CB9"/>
                </a:solidFill>
              </a:rPr>
              <a:t> deploy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2" indent="0">
              <a:buNone/>
            </a:pPr>
            <a:r>
              <a:rPr lang="en-US" altLang="zh-CN" sz="2600" b="1" dirty="0" smtClean="0">
                <a:solidFill>
                  <a:schemeClr val="bg1">
                    <a:lumMod val="50000"/>
                  </a:schemeClr>
                </a:solidFill>
              </a:rPr>
              <a:t>/*7</a:t>
            </a: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</a:rPr>
              <a:t>：生成</a:t>
            </a:r>
            <a:r>
              <a:rPr lang="en-US" altLang="zh-CN" sz="2600" b="1" dirty="0" smtClean="0">
                <a:solidFill>
                  <a:schemeClr val="bg1">
                    <a:lumMod val="50000"/>
                  </a:schemeClr>
                </a:solidFill>
              </a:rPr>
              <a:t>Site</a:t>
            </a: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altLang="zh-CN" sz="2600" b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endParaRPr lang="en-US" altLang="zh-CN" sz="2600" b="1" dirty="0">
              <a:solidFill>
                <a:srgbClr val="C20CB9"/>
              </a:solidFill>
            </a:endParaRPr>
          </a:p>
          <a:p>
            <a:pPr marL="800100" lvl="2" indent="0">
              <a:buNone/>
            </a:pPr>
            <a:r>
              <a:rPr lang="en-US" altLang="zh-CN" b="1" dirty="0" err="1">
                <a:solidFill>
                  <a:srgbClr val="C20CB9"/>
                </a:solidFill>
              </a:rPr>
              <a:t>mvn</a:t>
            </a:r>
            <a:r>
              <a:rPr lang="en-US" altLang="zh-CN" b="1" dirty="0">
                <a:solidFill>
                  <a:srgbClr val="C20CB9"/>
                </a:solidFill>
              </a:rPr>
              <a:t> </a:t>
            </a:r>
            <a:r>
              <a:rPr lang="en-US" altLang="zh-CN" b="1" dirty="0" smtClean="0">
                <a:solidFill>
                  <a:srgbClr val="C20CB9"/>
                </a:solidFill>
              </a:rPr>
              <a:t>site</a:t>
            </a:r>
          </a:p>
          <a:p>
            <a:pPr marL="800100" lvl="2" indent="0">
              <a:buNone/>
            </a:pPr>
            <a:r>
              <a:rPr lang="en-US" altLang="zh-CN" sz="2600" b="1" dirty="0" smtClean="0">
                <a:solidFill>
                  <a:schemeClr val="bg1">
                    <a:lumMod val="50000"/>
                  </a:schemeClr>
                </a:solidFill>
              </a:rPr>
              <a:t>/*8</a:t>
            </a: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</a:rPr>
              <a:t>：清除*</a:t>
            </a:r>
            <a:r>
              <a:rPr lang="en-US" altLang="zh-CN" sz="2600" b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endParaRPr lang="en-US" altLang="zh-CN" sz="2600" b="1" dirty="0">
              <a:solidFill>
                <a:srgbClr val="C20CB9"/>
              </a:solidFill>
            </a:endParaRPr>
          </a:p>
          <a:p>
            <a:pPr marL="800100" lvl="2" indent="0">
              <a:buNone/>
            </a:pPr>
            <a:r>
              <a:rPr lang="en-US" altLang="zh-CN" b="1" dirty="0" err="1">
                <a:solidFill>
                  <a:srgbClr val="C20CB9"/>
                </a:solidFill>
              </a:rPr>
              <a:t>mvn</a:t>
            </a:r>
            <a:r>
              <a:rPr lang="en-US" altLang="zh-CN" b="1" dirty="0">
                <a:solidFill>
                  <a:srgbClr val="C20CB9"/>
                </a:solidFill>
              </a:rPr>
              <a:t> </a:t>
            </a:r>
            <a:r>
              <a:rPr lang="en-US" altLang="zh-CN" b="1" dirty="0" smtClean="0">
                <a:solidFill>
                  <a:srgbClr val="C20CB9"/>
                </a:solidFill>
              </a:rPr>
              <a:t>clean</a:t>
            </a:r>
            <a:endParaRPr lang="en-US" altLang="zh-CN" b="1" dirty="0">
              <a:solidFill>
                <a:srgbClr val="C20CB9"/>
              </a:solidFill>
            </a:endParaRPr>
          </a:p>
          <a:p>
            <a:pPr marL="800100" lvl="2" indent="0">
              <a:buNone/>
            </a:pP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/*9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：最佳实践：运行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default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阶段前执行清除*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endParaRPr lang="en-US" altLang="zh-CN" b="1" dirty="0">
              <a:solidFill>
                <a:srgbClr val="C20CB9"/>
              </a:solidFill>
            </a:endParaRPr>
          </a:p>
          <a:p>
            <a:pPr marL="800100" lvl="2" indent="0">
              <a:buNone/>
            </a:pPr>
            <a:r>
              <a:rPr lang="en-US" altLang="zh-CN" b="1" dirty="0" err="1">
                <a:solidFill>
                  <a:srgbClr val="C20CB9"/>
                </a:solidFill>
              </a:rPr>
              <a:t>mvn</a:t>
            </a:r>
            <a:r>
              <a:rPr lang="en-US" altLang="zh-CN" b="1" dirty="0">
                <a:solidFill>
                  <a:srgbClr val="C20CB9"/>
                </a:solidFill>
              </a:rPr>
              <a:t> </a:t>
            </a:r>
            <a:r>
              <a:rPr lang="en-US" altLang="zh-CN" b="1" dirty="0" smtClean="0">
                <a:solidFill>
                  <a:srgbClr val="C20CB9"/>
                </a:solidFill>
              </a:rPr>
              <a:t>clean [</a:t>
            </a:r>
            <a:r>
              <a:rPr lang="en-US" altLang="zh-CN" b="1" dirty="0" err="1" smtClean="0">
                <a:solidFill>
                  <a:srgbClr val="C20CB9"/>
                </a:solidFill>
              </a:rPr>
              <a:t>compile|test|package|install|deploy</a:t>
            </a:r>
            <a:r>
              <a:rPr lang="en-US" altLang="zh-CN" b="1" dirty="0" smtClean="0">
                <a:solidFill>
                  <a:srgbClr val="C20CB9"/>
                </a:solidFill>
              </a:rPr>
              <a:t>]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2015-09-23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平安万里通基础产品研发部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827584" y="1340768"/>
            <a:ext cx="0" cy="48965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7927" y="2671752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项目构建过程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29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《Maven</a:t>
            </a:r>
            <a:r>
              <a:rPr lang="zh-CN" altLang="en-US" dirty="0" smtClean="0"/>
              <a:t>实战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《Maven</a:t>
            </a:r>
            <a:r>
              <a:rPr lang="zh-CN" altLang="en-US" dirty="0" smtClean="0"/>
              <a:t>权威指南</a:t>
            </a:r>
            <a:r>
              <a:rPr lang="en-US" altLang="zh-CN" dirty="0" smtClean="0"/>
              <a:t>》</a:t>
            </a:r>
          </a:p>
          <a:p>
            <a:r>
              <a:rPr lang="en-US" altLang="zh-CN" dirty="0">
                <a:hlinkClick r:id="rId2"/>
              </a:rPr>
              <a:t>h</a:t>
            </a:r>
            <a:r>
              <a:rPr lang="en-US" altLang="zh-CN" dirty="0" smtClean="0">
                <a:hlinkClick r:id="rId2"/>
              </a:rPr>
              <a:t>ttp</a:t>
            </a:r>
            <a:r>
              <a:rPr lang="en-US" altLang="zh-CN" dirty="0">
                <a:hlinkClick r:id="rId2"/>
              </a:rPr>
              <a:t>://maven.apache.org/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juvenshun.iteye.com/category/34725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2015-09-23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平安万里通基础产品研发部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Maven?</a:t>
            </a:r>
          </a:p>
          <a:p>
            <a:r>
              <a:rPr lang="en-US" altLang="zh-CN" dirty="0" smtClean="0"/>
              <a:t>Maven</a:t>
            </a:r>
            <a:r>
              <a:rPr lang="zh-CN" altLang="en-US" dirty="0" smtClean="0"/>
              <a:t>安装和配置</a:t>
            </a:r>
            <a:endParaRPr lang="en-US" altLang="zh-CN" dirty="0" smtClean="0"/>
          </a:p>
          <a:p>
            <a:r>
              <a:rPr lang="en-US" altLang="zh-CN" dirty="0" smtClean="0"/>
              <a:t>Maven</a:t>
            </a:r>
            <a:r>
              <a:rPr lang="zh-CN" altLang="en-US" dirty="0" smtClean="0"/>
              <a:t>核心概念</a:t>
            </a:r>
            <a:endParaRPr lang="en-US" altLang="zh-CN" dirty="0" smtClean="0"/>
          </a:p>
          <a:p>
            <a:r>
              <a:rPr lang="en-US" altLang="zh-CN" dirty="0" smtClean="0"/>
              <a:t>Maven</a:t>
            </a:r>
            <a:r>
              <a:rPr lang="zh-CN" altLang="en-US" dirty="0" smtClean="0"/>
              <a:t>实战操作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2015-09-23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平安万里通基础产品研发部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Maven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是一个服务于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平台的</a:t>
            </a:r>
            <a:r>
              <a:rPr lang="zh-CN" altLang="en-US" b="1" dirty="0" smtClean="0">
                <a:solidFill>
                  <a:schemeClr val="accent3"/>
                </a:solidFill>
              </a:rPr>
              <a:t>项目构建</a:t>
            </a:r>
            <a:r>
              <a:rPr lang="zh-CN" altLang="en-US" dirty="0" smtClean="0"/>
              <a:t>、</a:t>
            </a:r>
            <a:r>
              <a:rPr lang="zh-CN" altLang="en-US" b="1" dirty="0" smtClean="0">
                <a:solidFill>
                  <a:schemeClr val="accent3"/>
                </a:solidFill>
              </a:rPr>
              <a:t>依赖管理</a:t>
            </a:r>
            <a:r>
              <a:rPr lang="zh-CN" altLang="en-US" dirty="0" smtClean="0"/>
              <a:t>和</a:t>
            </a:r>
            <a:r>
              <a:rPr lang="zh-CN" altLang="en-US" b="1" dirty="0" smtClean="0">
                <a:solidFill>
                  <a:schemeClr val="accent3"/>
                </a:solidFill>
              </a:rPr>
              <a:t>项目信息管理</a:t>
            </a:r>
            <a:r>
              <a:rPr lang="zh-CN" altLang="en-US" dirty="0" smtClean="0"/>
              <a:t>的开源工具。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项目构建工具</a:t>
            </a:r>
            <a:r>
              <a:rPr lang="zh-CN" altLang="en-US" sz="2400" dirty="0" smtClean="0"/>
              <a:t>（清理、编译、测试、打包、部署）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依赖管理工具</a:t>
            </a:r>
            <a:r>
              <a:rPr lang="zh-CN" altLang="en-US" sz="2400" dirty="0" smtClean="0"/>
              <a:t>（依赖</a:t>
            </a:r>
            <a:r>
              <a:rPr lang="en-US" altLang="zh-CN" sz="2400" dirty="0" smtClean="0"/>
              <a:t>jar</a:t>
            </a:r>
            <a:r>
              <a:rPr lang="zh-CN" altLang="en-US" sz="2400" dirty="0" smtClean="0"/>
              <a:t>包）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项目信息管理工具</a:t>
            </a:r>
            <a:r>
              <a:rPr lang="zh-CN" altLang="en-US" sz="2400" smtClean="0"/>
              <a:t>（项目</a:t>
            </a:r>
            <a:r>
              <a:rPr lang="zh-CN" altLang="en-US" sz="2400"/>
              <a:t>介绍</a:t>
            </a:r>
            <a:r>
              <a:rPr lang="zh-CN" altLang="en-US" sz="2400" smtClean="0"/>
              <a:t>、</a:t>
            </a:r>
            <a:r>
              <a:rPr lang="zh-CN" altLang="en-US" sz="2400" dirty="0" smtClean="0"/>
              <a:t>站点生成）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dirty="0" smtClean="0"/>
              <a:t>与其他工具的区别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Make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IDE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Gradle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2015-09-23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平安万里通基础产品研发部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3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安装和配置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下载安装</a:t>
            </a:r>
            <a:r>
              <a:rPr lang="zh-CN" altLang="en-US" sz="2000" dirty="0" smtClean="0"/>
              <a:t>（需要预先安装好</a:t>
            </a:r>
            <a:r>
              <a:rPr lang="en-US" altLang="zh-CN" sz="2000" dirty="0" smtClean="0"/>
              <a:t>JRE/JDK</a:t>
            </a:r>
            <a:r>
              <a:rPr lang="zh-CN" altLang="en-US" sz="2000" dirty="0" smtClean="0"/>
              <a:t>）：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>
                <a:hlinkClick r:id="rId3"/>
              </a:rPr>
              <a:t>http://</a:t>
            </a:r>
            <a:r>
              <a:rPr lang="en-US" altLang="zh-CN" sz="2000" dirty="0" smtClean="0">
                <a:hlinkClick r:id="rId3"/>
              </a:rPr>
              <a:t>maven.apache.org/download.cgi</a:t>
            </a:r>
            <a:endParaRPr lang="en-US" altLang="zh-CN" sz="2000" dirty="0" smtClean="0"/>
          </a:p>
          <a:p>
            <a:r>
              <a:rPr lang="zh-CN" altLang="en-US" sz="2400" dirty="0" smtClean="0"/>
              <a:t>软件目录结构：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配置：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用户级别（</a:t>
            </a:r>
            <a:r>
              <a:rPr lang="en-US" altLang="zh-CN" sz="2000" dirty="0" smtClean="0"/>
              <a:t>~/.m2/settings.xml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系统级别（</a:t>
            </a:r>
            <a:r>
              <a:rPr lang="en-US" altLang="zh-CN" sz="2000" dirty="0" smtClean="0"/>
              <a:t>$M2_HOME/</a:t>
            </a:r>
            <a:r>
              <a:rPr lang="en-US" altLang="zh-CN" sz="2000" dirty="0" err="1" smtClean="0"/>
              <a:t>conf</a:t>
            </a:r>
            <a:r>
              <a:rPr lang="en-US" altLang="zh-CN" sz="2000" dirty="0" smtClean="0"/>
              <a:t>/settings.xml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400" dirty="0" smtClean="0"/>
              <a:t>IDE</a:t>
            </a:r>
            <a:r>
              <a:rPr lang="zh-CN" altLang="en-US" sz="2400" dirty="0" smtClean="0"/>
              <a:t>插件：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M2Eclipse</a:t>
            </a:r>
            <a:r>
              <a:rPr lang="zh-CN" altLang="en-US" sz="2000" dirty="0" smtClean="0">
                <a:solidFill>
                  <a:srgbClr val="FF0000"/>
                </a:solidFill>
              </a:rPr>
              <a:t>（不要用</a:t>
            </a:r>
            <a:r>
              <a:rPr lang="en-US" altLang="zh-CN" sz="2000" dirty="0" smtClean="0">
                <a:solidFill>
                  <a:srgbClr val="FF0000"/>
                </a:solidFill>
              </a:rPr>
              <a:t>IDE</a:t>
            </a:r>
            <a:r>
              <a:rPr lang="zh-CN" altLang="en-US" sz="2000" dirty="0" smtClean="0">
                <a:solidFill>
                  <a:srgbClr val="FF0000"/>
                </a:solidFill>
              </a:rPr>
              <a:t>内嵌</a:t>
            </a:r>
            <a:r>
              <a:rPr lang="en-US" altLang="zh-CN" sz="2000" dirty="0" smtClean="0">
                <a:solidFill>
                  <a:srgbClr val="FF0000"/>
                </a:solidFill>
              </a:rPr>
              <a:t>Maven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2015-09-23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平安万里通基础产品研发部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80929"/>
            <a:ext cx="4824536" cy="149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五角星 6"/>
          <p:cNvSpPr/>
          <p:nvPr/>
        </p:nvSpPr>
        <p:spPr>
          <a:xfrm>
            <a:off x="5148064" y="4653136"/>
            <a:ext cx="216024" cy="216024"/>
          </a:xfrm>
          <a:prstGeom prst="star5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78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核心概念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POM</a:t>
            </a:r>
          </a:p>
          <a:p>
            <a:r>
              <a:rPr lang="zh-CN" altLang="en-US" dirty="0"/>
              <a:t>构件</a:t>
            </a:r>
            <a:endParaRPr lang="en-US" altLang="zh-CN" dirty="0" smtClean="0"/>
          </a:p>
          <a:p>
            <a:r>
              <a:rPr lang="zh-CN" altLang="en-US" dirty="0" smtClean="0"/>
              <a:t>三维坐标体系</a:t>
            </a:r>
            <a:endParaRPr lang="en-US" altLang="zh-CN" dirty="0" smtClean="0"/>
          </a:p>
          <a:p>
            <a:r>
              <a:rPr lang="en-US" altLang="zh-CN" dirty="0" smtClean="0"/>
              <a:t>Maven</a:t>
            </a:r>
            <a:r>
              <a:rPr lang="zh-CN" altLang="en-US" dirty="0" smtClean="0"/>
              <a:t>骨架</a:t>
            </a:r>
            <a:r>
              <a:rPr lang="en-US" altLang="zh-CN" dirty="0" smtClean="0"/>
              <a:t>Archetype</a:t>
            </a:r>
            <a:endParaRPr lang="en-US" altLang="zh-CN" dirty="0"/>
          </a:p>
          <a:p>
            <a:r>
              <a:rPr lang="zh-CN" altLang="en-US" dirty="0"/>
              <a:t>依赖管理（配置、范围、最佳实践）</a:t>
            </a:r>
            <a:endParaRPr lang="en-US" altLang="zh-CN" dirty="0"/>
          </a:p>
          <a:p>
            <a:r>
              <a:rPr lang="zh-CN" altLang="en-US" dirty="0"/>
              <a:t>仓库管理</a:t>
            </a:r>
            <a:r>
              <a:rPr lang="zh-CN" altLang="en-US" dirty="0" smtClean="0"/>
              <a:t>（本地、公服、私服、</a:t>
            </a:r>
            <a:r>
              <a:rPr lang="zh-CN" altLang="en-US" dirty="0"/>
              <a:t>镜像）</a:t>
            </a:r>
            <a:endParaRPr lang="en-US" altLang="zh-CN" dirty="0"/>
          </a:p>
          <a:p>
            <a:r>
              <a:rPr lang="zh-CN" altLang="en-US" dirty="0"/>
              <a:t>生命周期</a:t>
            </a:r>
            <a:endParaRPr lang="en-US" altLang="zh-CN" dirty="0"/>
          </a:p>
          <a:p>
            <a:r>
              <a:rPr lang="en-US" altLang="zh-CN" dirty="0"/>
              <a:t>Maven</a:t>
            </a:r>
            <a:r>
              <a:rPr lang="zh-CN" altLang="en-US" dirty="0"/>
              <a:t>插件</a:t>
            </a:r>
            <a:endParaRPr lang="en-US" altLang="zh-CN" dirty="0"/>
          </a:p>
          <a:p>
            <a:r>
              <a:rPr lang="zh-CN" altLang="en-US" dirty="0"/>
              <a:t>聚合与</a:t>
            </a:r>
            <a:r>
              <a:rPr lang="zh-CN" altLang="en-US" dirty="0" smtClean="0"/>
              <a:t>继承</a:t>
            </a:r>
            <a:endParaRPr lang="en-US" altLang="zh-CN" dirty="0" smtClean="0"/>
          </a:p>
          <a:p>
            <a:r>
              <a:rPr lang="zh-CN" altLang="en-US" dirty="0" smtClean="0"/>
              <a:t>反应堆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2015-09-23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平安万里通基础产品研发部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2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核心概念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POM(Project Object Model, </a:t>
            </a:r>
            <a:r>
              <a:rPr lang="zh-CN" altLang="en-US" dirty="0" smtClean="0"/>
              <a:t>项目对象模型</a:t>
            </a:r>
            <a:r>
              <a:rPr lang="en-US" altLang="zh-CN" dirty="0" smtClean="0"/>
              <a:t>)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 smtClean="0"/>
              <a:t>Maven</a:t>
            </a:r>
            <a:r>
              <a:rPr lang="zh-CN" altLang="en-US" sz="2000" dirty="0" smtClean="0"/>
              <a:t>所有的配置都在</a:t>
            </a:r>
            <a:r>
              <a:rPr lang="en-US" altLang="zh-CN" sz="2000" dirty="0" smtClean="0"/>
              <a:t>pom.xml</a:t>
            </a:r>
            <a:r>
              <a:rPr lang="zh-CN" altLang="en-US" sz="2000" dirty="0" smtClean="0"/>
              <a:t>文件中，示例如下：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2015-09-23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平安万里通基础产品研发部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3929"/>
            <a:ext cx="72675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核心概念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构件</a:t>
            </a:r>
            <a:endParaRPr lang="en-US" altLang="zh-CN" dirty="0" smtClean="0"/>
          </a:p>
          <a:p>
            <a:pPr lvl="1" indent="-342900"/>
            <a:r>
              <a:rPr lang="zh-CN" altLang="en-US" sz="2400" dirty="0" smtClean="0"/>
              <a:t>使用</a:t>
            </a:r>
            <a:r>
              <a:rPr lang="en-US" altLang="zh-CN" sz="2400" dirty="0" smtClean="0"/>
              <a:t>Maven</a:t>
            </a:r>
            <a:r>
              <a:rPr lang="zh-CN" altLang="en-US" sz="2400" dirty="0" smtClean="0"/>
              <a:t>构建的任何一个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项目都叫作一个</a:t>
            </a:r>
            <a:r>
              <a:rPr lang="zh-CN" altLang="en-US" sz="2400" b="1" dirty="0" smtClean="0">
                <a:solidFill>
                  <a:schemeClr val="accent3"/>
                </a:solidFill>
              </a:rPr>
              <a:t>构件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lvl="1" indent="-342900"/>
            <a:r>
              <a:rPr lang="zh-CN" altLang="en-US" sz="2400" dirty="0" smtClean="0"/>
              <a:t>构件的形式有 ：</a:t>
            </a:r>
            <a:endParaRPr lang="en-US" altLang="zh-CN" sz="2400" dirty="0" smtClean="0"/>
          </a:p>
          <a:p>
            <a:pPr marL="800100" lvl="2" indent="0">
              <a:buNone/>
            </a:pPr>
            <a:r>
              <a:rPr lang="en-US" altLang="zh-CN" sz="2000" dirty="0"/>
              <a:t>j</a:t>
            </a:r>
            <a:r>
              <a:rPr lang="en-US" altLang="zh-CN" sz="2000" dirty="0" smtClean="0"/>
              <a:t>ar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war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pom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ear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ejb</a:t>
            </a:r>
            <a:endParaRPr lang="en-US" altLang="zh-CN" sz="2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2015-09-23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平安万里通基础产品研发部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3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核心概念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三维坐标体系</a:t>
            </a:r>
            <a:r>
              <a:rPr lang="en-US" altLang="zh-CN" b="1" dirty="0" smtClean="0">
                <a:solidFill>
                  <a:schemeClr val="accent3"/>
                </a:solidFill>
              </a:rPr>
              <a:t>G</a:t>
            </a:r>
            <a:r>
              <a:rPr lang="en-US" altLang="zh-CN" b="1" dirty="0" smtClean="0">
                <a:solidFill>
                  <a:schemeClr val="accent2"/>
                </a:solidFill>
              </a:rPr>
              <a:t>A</a:t>
            </a:r>
            <a:r>
              <a:rPr lang="en-US" altLang="zh-CN" b="1" dirty="0" smtClean="0">
                <a:solidFill>
                  <a:schemeClr val="accent1"/>
                </a:solidFill>
              </a:rPr>
              <a:t>V</a:t>
            </a:r>
            <a:r>
              <a:rPr lang="zh-CN" altLang="en-US" sz="2800" dirty="0" smtClean="0"/>
              <a:t>（</a:t>
            </a:r>
            <a:r>
              <a:rPr lang="zh-CN" altLang="en-US" sz="2800" dirty="0" smtClean="0">
                <a:solidFill>
                  <a:srgbClr val="FF0000"/>
                </a:solidFill>
              </a:rPr>
              <a:t>唯一确定一个构件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en-US" altLang="zh-CN" b="1" dirty="0" err="1" smtClean="0">
                <a:solidFill>
                  <a:schemeClr val="accent3"/>
                </a:solidFill>
              </a:rPr>
              <a:t>g</a:t>
            </a:r>
            <a:r>
              <a:rPr lang="en-US" altLang="zh-CN" dirty="0" err="1" smtClean="0"/>
              <a:t>roupId</a:t>
            </a:r>
            <a:endParaRPr lang="en-US" altLang="zh-CN" dirty="0" smtClean="0"/>
          </a:p>
          <a:p>
            <a:pPr lvl="1"/>
            <a:r>
              <a:rPr lang="en-US" altLang="zh-CN" b="1" dirty="0" err="1" smtClean="0">
                <a:solidFill>
                  <a:schemeClr val="accent2"/>
                </a:solidFill>
              </a:rPr>
              <a:t>a</a:t>
            </a:r>
            <a:r>
              <a:rPr lang="en-US" altLang="zh-CN" dirty="0" err="1" smtClean="0"/>
              <a:t>rtifactId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chemeClr val="accent1"/>
                </a:solidFill>
              </a:rPr>
              <a:t>v</a:t>
            </a:r>
            <a:r>
              <a:rPr lang="en-US" altLang="zh-CN" dirty="0" smtClean="0"/>
              <a:t>ersion</a:t>
            </a:r>
            <a:r>
              <a:rPr lang="zh-CN" altLang="en-US" sz="2400" dirty="0" smtClean="0"/>
              <a:t>（</a:t>
            </a:r>
            <a:r>
              <a:rPr lang="en-US" altLang="zh-CN" sz="2400" dirty="0" smtClean="0">
                <a:solidFill>
                  <a:srgbClr val="7030A0"/>
                </a:solidFill>
              </a:rPr>
              <a:t>-SNAPSHOT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release</a:t>
            </a:r>
            <a:r>
              <a:rPr lang="zh-CN" altLang="en-US" sz="2400" dirty="0" smtClean="0"/>
              <a:t>的区别）</a:t>
            </a:r>
            <a:endParaRPr lang="en-US" altLang="zh-CN" sz="2400" dirty="0" smtClean="0"/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ackaging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（默认为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jar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classifier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2015-09-23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平安万里通基础产品研发部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5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核心概念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骨架</a:t>
            </a:r>
            <a:r>
              <a:rPr lang="en-US" altLang="zh-CN" dirty="0" smtClean="0"/>
              <a:t>Archetype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2015-09-23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平安万里通基础产品研发部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5122" name="Picture 2" descr="http://img.my.csdn.net/uploads/201304/13/1365863640_65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46545"/>
            <a:ext cx="44958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mg.my.csdn.net/uploads/201304/13/1365863577_717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92" y="2452050"/>
            <a:ext cx="4205108" cy="36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87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1615</Words>
  <Application>Microsoft Office PowerPoint</Application>
  <PresentationFormat>全屏显示(4:3)</PresentationFormat>
  <Paragraphs>297</Paragraphs>
  <Slides>19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Wingdings</vt:lpstr>
      <vt:lpstr>Office 主题</vt:lpstr>
      <vt:lpstr>Maven简介</vt:lpstr>
      <vt:lpstr>Agenda</vt:lpstr>
      <vt:lpstr>What is Maven?</vt:lpstr>
      <vt:lpstr>Maven安装和配置</vt:lpstr>
      <vt:lpstr>Maven核心概念</vt:lpstr>
      <vt:lpstr>Maven核心概念</vt:lpstr>
      <vt:lpstr>Maven核心概念</vt:lpstr>
      <vt:lpstr>Maven核心概念</vt:lpstr>
      <vt:lpstr>Maven核心概念</vt:lpstr>
      <vt:lpstr>Maven核心概念</vt:lpstr>
      <vt:lpstr>Maven核心概念</vt:lpstr>
      <vt:lpstr>Maven核心概念</vt:lpstr>
      <vt:lpstr>Maven核心概念</vt:lpstr>
      <vt:lpstr>Maven核心概念</vt:lpstr>
      <vt:lpstr>Maven核心概念</vt:lpstr>
      <vt:lpstr>Maven核心概念</vt:lpstr>
      <vt:lpstr>Maven核心概念</vt:lpstr>
      <vt:lpstr>常见Maven实战操作</vt:lpstr>
      <vt:lpstr>参考文献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Git实战交流会</dc:title>
  <cp:lastModifiedBy>顾汉杰</cp:lastModifiedBy>
  <cp:revision>102</cp:revision>
  <dcterms:modified xsi:type="dcterms:W3CDTF">2015-09-23T06:36:50Z</dcterms:modified>
</cp:coreProperties>
</file>