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8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88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26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0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7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4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68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6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t>2016-12-06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95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4343-494B-425E-AA82-E9AF8325E412}" type="datetimeFigureOut">
              <a:rPr lang="zh-CN" altLang="en-US" smtClean="0"/>
              <a:t>2016-12-06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CDDE6-F363-4203-B17D-ACFA80D85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3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扒一扒</a:t>
            </a:r>
            <a:r>
              <a:rPr lang="en-US" altLang="zh-CN" dirty="0" smtClean="0"/>
              <a:t>Java IO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16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硬件设备（磁带、磁盘、</a:t>
            </a:r>
            <a:r>
              <a:rPr lang="en-US" altLang="zh-CN" dirty="0" smtClean="0"/>
              <a:t>SSD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驱动</a:t>
            </a:r>
            <a:endParaRPr lang="en-US" altLang="zh-CN" dirty="0" smtClean="0"/>
          </a:p>
          <a:p>
            <a:r>
              <a:rPr lang="en-US" altLang="zh-CN" dirty="0" smtClean="0"/>
              <a:t>DMA</a:t>
            </a:r>
          </a:p>
          <a:p>
            <a:r>
              <a:rPr lang="zh-CN" altLang="en-US" dirty="0" smtClean="0"/>
              <a:t>操作系统内核缓冲区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31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IO &amp; NIO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传统的</a:t>
            </a:r>
            <a:r>
              <a:rPr lang="en-US" altLang="zh-CN" dirty="0" smtClean="0"/>
              <a:t>Java IO</a:t>
            </a:r>
          </a:p>
          <a:p>
            <a:r>
              <a:rPr lang="en-US" altLang="zh-CN" dirty="0" err="1" smtClean="0"/>
              <a:t>InputStream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OutputStream</a:t>
            </a:r>
            <a:r>
              <a:rPr lang="zh-CN" altLang="en-US" dirty="0" smtClean="0"/>
              <a:t>一个字节一个字节操作</a:t>
            </a:r>
            <a:endParaRPr lang="en-US" altLang="zh-CN" dirty="0" smtClean="0"/>
          </a:p>
          <a:p>
            <a:r>
              <a:rPr lang="en-US" altLang="zh-CN" dirty="0" smtClean="0"/>
              <a:t>Java NIO</a:t>
            </a:r>
            <a:r>
              <a:rPr lang="zh-CN" altLang="en-US" dirty="0" smtClean="0"/>
              <a:t>引入</a:t>
            </a:r>
            <a:r>
              <a:rPr lang="en-US" altLang="zh-CN" dirty="0"/>
              <a:t>B</a:t>
            </a:r>
            <a:r>
              <a:rPr lang="en-US" altLang="zh-CN" dirty="0" smtClean="0"/>
              <a:t>uffer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允许批量字节操作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108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78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MappedByteBuffer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effectLst/>
              </a:rPr>
              <a:t>A direct byte buffer whose content is a memory-mapped region of a file. </a:t>
            </a:r>
          </a:p>
          <a:p>
            <a:r>
              <a:rPr lang="zh-CN" altLang="en-US" dirty="0" smtClean="0"/>
              <a:t>内存映射文件</a:t>
            </a:r>
            <a:endParaRPr lang="en-US" altLang="zh-CN" dirty="0" smtClean="0"/>
          </a:p>
          <a:p>
            <a:r>
              <a:rPr lang="zh-CN" altLang="en-US" dirty="0" smtClean="0">
                <a:effectLst/>
              </a:rPr>
              <a:t>操作系统内核空间</a:t>
            </a:r>
            <a:r>
              <a:rPr lang="en-US" altLang="zh-CN" dirty="0" smtClean="0">
                <a:effectLst/>
              </a:rPr>
              <a:t>&amp;</a:t>
            </a:r>
            <a:r>
              <a:rPr lang="zh-CN" altLang="en-US" dirty="0" smtClean="0">
                <a:effectLst/>
              </a:rPr>
              <a:t>用户空间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虚拟内存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内存分页</a:t>
            </a:r>
            <a:endParaRPr lang="en-US" altLang="zh-CN" dirty="0" smtClean="0"/>
          </a:p>
          <a:p>
            <a:r>
              <a:rPr lang="zh-CN" altLang="en-US" dirty="0" smtClean="0">
                <a:effectLst/>
              </a:rPr>
              <a:t>文件系统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文件空洞（</a:t>
            </a:r>
            <a:r>
              <a:rPr lang="en-US" altLang="zh-CN" dirty="0" smtClean="0"/>
              <a:t>File Hole</a:t>
            </a:r>
            <a:r>
              <a:rPr lang="zh-CN" altLang="en-US" dirty="0" smtClean="0"/>
              <a:t>）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字节顺序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54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DirectByteBuffer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  <a:r>
              <a:rPr lang="zh-CN" altLang="en-US" dirty="0" smtClean="0"/>
              <a:t>外内存</a:t>
            </a:r>
            <a:endParaRPr lang="en-US" altLang="zh-CN" dirty="0" smtClean="0"/>
          </a:p>
          <a:p>
            <a:r>
              <a:rPr lang="zh-CN" altLang="en-US" dirty="0" smtClean="0"/>
              <a:t>内存释放 </a:t>
            </a:r>
            <a:r>
              <a:rPr lang="en-US" altLang="zh-CN" dirty="0" err="1" smtClean="0"/>
              <a:t>Deallocator</a:t>
            </a:r>
            <a:r>
              <a:rPr lang="en-US" altLang="zh-CN" dirty="0"/>
              <a:t> </a:t>
            </a:r>
            <a:r>
              <a:rPr lang="en-US" altLang="zh-CN" dirty="0" smtClean="0"/>
              <a:t>&amp; Cleaner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虚引用的应用场景）</a:t>
            </a:r>
            <a:endParaRPr lang="en-US" altLang="zh-CN" dirty="0" smtClean="0"/>
          </a:p>
          <a:p>
            <a:r>
              <a:rPr lang="en-US" altLang="zh-CN" dirty="0" smtClean="0"/>
              <a:t>Underlying memory allocation &amp; free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JVM#Unsafe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64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8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调用（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poll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epool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46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124</Words>
  <Application>Microsoft Office PowerPoint</Application>
  <PresentationFormat>全屏显示(4:3)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扒一扒Java IO</vt:lpstr>
      <vt:lpstr>操作系统IO</vt:lpstr>
      <vt:lpstr>Java IO &amp; NIO</vt:lpstr>
      <vt:lpstr>Buffer</vt:lpstr>
      <vt:lpstr>MappedByteBuffer</vt:lpstr>
      <vt:lpstr>DirectByteBuffer</vt:lpstr>
      <vt:lpstr>Channel</vt:lpstr>
      <vt:lpstr>Selector</vt:lpstr>
    </vt:vector>
  </TitlesOfParts>
  <Company>中国平安保险(集团)股份有限公司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扒一扒Java IO</dc:title>
  <dc:creator>Localadmin</dc:creator>
  <cp:lastModifiedBy>Localadmin</cp:lastModifiedBy>
  <cp:revision>1</cp:revision>
  <dcterms:created xsi:type="dcterms:W3CDTF">2016-12-06T07:03:31Z</dcterms:created>
  <dcterms:modified xsi:type="dcterms:W3CDTF">2016-12-06T09:04:13Z</dcterms:modified>
</cp:coreProperties>
</file>