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4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2C15-3BC5-4B88-ADE9-95F1DA0823E0}" type="datetimeFigureOut">
              <a:rPr lang="en-US" smtClean="0"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3A53-959E-4431-94D4-C3B194ED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Ramp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5175" y="6336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7175" y="633626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7956" y="64008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Min(M) = 3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5527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8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Sennels</a:t>
            </a:r>
            <a:r>
              <a:rPr lang="en-US" dirty="0" smtClean="0"/>
              <a:t> is not working</a:t>
            </a:r>
          </a:p>
          <a:p>
            <a:r>
              <a:rPr lang="en-US" dirty="0" smtClean="0"/>
              <a:t>Need to vary shapes of stimulation</a:t>
            </a:r>
          </a:p>
          <a:p>
            <a:r>
              <a:rPr lang="en-US" dirty="0" smtClean="0"/>
              <a:t>Need to make stimulation dependent on volitional</a:t>
            </a:r>
          </a:p>
          <a:p>
            <a:r>
              <a:rPr lang="en-US" dirty="0" smtClean="0"/>
              <a:t>Could try residual analysis in </a:t>
            </a:r>
            <a:r>
              <a:rPr lang="en-US" smtClean="0"/>
              <a:t>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shifting in time domain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1" y="1600200"/>
            <a:ext cx="812535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4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SimpleGSFilt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Residual decreases as M increases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1" y="23050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6248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SimpleGSFilt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Constant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336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624840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0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SimpleGSFilt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Exponential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624840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336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0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SimpleGSFilt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Ramp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624840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336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9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decrease, then increase at M ~=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Constant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5175" y="6336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1:100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26098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0985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27175" y="633626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47956" y="64008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Min(M)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7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Volitional Excitation: Exponential</a:t>
            </a:r>
          </a:p>
          <a:p>
            <a:r>
              <a:rPr lang="en-US" dirty="0" smtClean="0"/>
              <a:t>Stimulation: Constant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5175" y="63362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7175" y="633626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1:10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7956" y="64008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Min(M) = 2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309" y="2590800"/>
            <a:ext cx="5357509" cy="394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90800"/>
            <a:ext cx="5334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4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140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Preliminary Results</vt:lpstr>
      <vt:lpstr>Effect of shifting in time domain</vt:lpstr>
      <vt:lpstr>SimpleGSFilt</vt:lpstr>
      <vt:lpstr>SimpleGSFilt</vt:lpstr>
      <vt:lpstr>SimpleGSFilt</vt:lpstr>
      <vt:lpstr>SimpleGSFilt</vt:lpstr>
      <vt:lpstr>comb</vt:lpstr>
      <vt:lpstr>comb</vt:lpstr>
      <vt:lpstr>comb</vt:lpstr>
      <vt:lpstr>comb</vt:lpstr>
      <vt:lpstr>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Rakesh</dc:creator>
  <cp:lastModifiedBy>Rakesh</cp:lastModifiedBy>
  <cp:revision>8</cp:revision>
  <dcterms:created xsi:type="dcterms:W3CDTF">2011-10-31T18:14:36Z</dcterms:created>
  <dcterms:modified xsi:type="dcterms:W3CDTF">2011-10-31T18:32:08Z</dcterms:modified>
</cp:coreProperties>
</file>