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6" r:id="rId5"/>
    <p:sldId id="267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69" d="100"/>
          <a:sy n="69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079A-3FD6-4151-B7DB-3D4999D0BA0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C6FC5-EE26-4C46-B48A-1ED59C61A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30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079A-3FD6-4151-B7DB-3D4999D0BA0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C6FC5-EE26-4C46-B48A-1ED59C61A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2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079A-3FD6-4151-B7DB-3D4999D0BA0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C6FC5-EE26-4C46-B48A-1ED59C61A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44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079A-3FD6-4151-B7DB-3D4999D0BA0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C6FC5-EE26-4C46-B48A-1ED59C61A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3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079A-3FD6-4151-B7DB-3D4999D0BA0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C6FC5-EE26-4C46-B48A-1ED59C61A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3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079A-3FD6-4151-B7DB-3D4999D0BA0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C6FC5-EE26-4C46-B48A-1ED59C61A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77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079A-3FD6-4151-B7DB-3D4999D0BA0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C6FC5-EE26-4C46-B48A-1ED59C61A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30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079A-3FD6-4151-B7DB-3D4999D0BA0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C6FC5-EE26-4C46-B48A-1ED59C61A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46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079A-3FD6-4151-B7DB-3D4999D0BA0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C6FC5-EE26-4C46-B48A-1ED59C61A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6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079A-3FD6-4151-B7DB-3D4999D0BA0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C6FC5-EE26-4C46-B48A-1ED59C61A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5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079A-3FD6-4151-B7DB-3D4999D0BA0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C6FC5-EE26-4C46-B48A-1ED59C61A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96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4079A-3FD6-4151-B7DB-3D4999D0BA0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C6FC5-EE26-4C46-B48A-1ED59C61A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2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99059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FACTORY PATTERN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066800"/>
            <a:ext cx="9144000" cy="5791200"/>
          </a:xfrm>
        </p:spPr>
        <p:txBody>
          <a:bodyPr>
            <a:norm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This type of design pattern comes under creational pattern.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In Factory pattern, we create object without exposing the creation logic to the client and refer to newly created object using a common interface.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A Factory Pattern says that just define an interface or abstract class for creating an object but let the subclasses decide which class to instantiate.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It promotes the </a:t>
            </a:r>
            <a:r>
              <a:rPr lang="en-US" sz="2400" b="1" dirty="0" smtClean="0">
                <a:solidFill>
                  <a:schemeClr val="tx1"/>
                </a:solidFill>
              </a:rPr>
              <a:t>loose-coupling</a:t>
            </a:r>
            <a:r>
              <a:rPr lang="en-US" sz="2400" dirty="0" smtClean="0">
                <a:solidFill>
                  <a:schemeClr val="tx1"/>
                </a:solidFill>
              </a:rPr>
              <a:t> by eliminating the need to bind application-specific classes into the code. </a:t>
            </a:r>
            <a:r>
              <a:rPr lang="en-US" sz="2400" dirty="0" err="1" smtClean="0">
                <a:solidFill>
                  <a:schemeClr val="tx1"/>
                </a:solidFill>
              </a:rPr>
              <a:t>i.e</a:t>
            </a:r>
            <a:r>
              <a:rPr lang="en-US" sz="2400" dirty="0" smtClean="0">
                <a:solidFill>
                  <a:schemeClr val="tx1"/>
                </a:solidFill>
              </a:rPr>
              <a:t> our high level components should not depend on our lower level components, rather  they  should both depend on abstraction.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457200" indent="-457200" algn="just">
              <a:buFont typeface="Arial" pitchFamily="34" charset="0"/>
              <a:buChar char="•"/>
            </a:pP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969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dirty="0" smtClean="0"/>
              <a:t>Iterator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5344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public class </a:t>
            </a:r>
            <a:r>
              <a:rPr lang="en-US" sz="2400" dirty="0" err="1" smtClean="0"/>
              <a:t>DisplayPassengerList</a:t>
            </a:r>
            <a:r>
              <a:rPr lang="en-US" sz="2400" dirty="0" smtClean="0"/>
              <a:t> {</a:t>
            </a:r>
          </a:p>
          <a:p>
            <a:pPr marL="0" indent="0">
              <a:buNone/>
            </a:pPr>
            <a:r>
              <a:rPr lang="en-US" sz="2400" dirty="0" smtClean="0"/>
              <a:t> public static void main(String[]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 { </a:t>
            </a:r>
          </a:p>
          <a:p>
            <a:pPr marL="0" indent="0">
              <a:buNone/>
            </a:pPr>
            <a:r>
              <a:rPr lang="en-US" sz="2400" dirty="0" smtClean="0"/>
              <a:t>PassengerInfoRepository </a:t>
            </a:r>
            <a:r>
              <a:rPr lang="en-US" sz="2400" dirty="0"/>
              <a:t> </a:t>
            </a:r>
            <a:r>
              <a:rPr lang="en-US" sz="2400" dirty="0" err="1" smtClean="0"/>
              <a:t>piRepo</a:t>
            </a:r>
            <a:r>
              <a:rPr lang="en-US" sz="2400" dirty="0" smtClean="0"/>
              <a:t> = new PassengerInfoRepository ();</a:t>
            </a:r>
          </a:p>
          <a:p>
            <a:pPr marL="0" indent="0">
              <a:buNone/>
            </a:pPr>
            <a:r>
              <a:rPr lang="en-US" sz="2400" dirty="0" smtClean="0"/>
              <a:t> Iterator </a:t>
            </a:r>
            <a:r>
              <a:rPr lang="en-US" sz="2400" dirty="0" err="1" smtClean="0"/>
              <a:t>iter</a:t>
            </a:r>
            <a:r>
              <a:rPr lang="en-US" sz="2400" dirty="0" smtClean="0"/>
              <a:t> = </a:t>
            </a:r>
            <a:r>
              <a:rPr lang="en-US" sz="2400" dirty="0" err="1" smtClean="0"/>
              <a:t>piRepo.getIterator</a:t>
            </a:r>
            <a:r>
              <a:rPr lang="en-US" sz="2400" dirty="0" smtClean="0"/>
              <a:t>(); </a:t>
            </a:r>
          </a:p>
          <a:p>
            <a:pPr marL="0" indent="0">
              <a:buNone/>
            </a:pPr>
            <a:r>
              <a:rPr lang="en-US" sz="2400" dirty="0"/>
              <a:t>w</a:t>
            </a:r>
            <a:r>
              <a:rPr lang="en-US" sz="2400" dirty="0" smtClean="0"/>
              <a:t>hile(</a:t>
            </a:r>
            <a:r>
              <a:rPr lang="en-US" sz="2400" dirty="0" err="1" smtClean="0"/>
              <a:t>iter.hasNext</a:t>
            </a:r>
            <a:r>
              <a:rPr lang="en-US" sz="2400" dirty="0" smtClean="0"/>
              <a:t>()){ </a:t>
            </a:r>
          </a:p>
          <a:p>
            <a:pPr marL="0" indent="0">
              <a:buNone/>
            </a:pPr>
            <a:r>
              <a:rPr lang="en-US" sz="2400" dirty="0" smtClean="0"/>
              <a:t>String name = (String)</a:t>
            </a:r>
            <a:r>
              <a:rPr lang="en-US" sz="2400" dirty="0" err="1" smtClean="0"/>
              <a:t>iter.next</a:t>
            </a:r>
            <a:r>
              <a:rPr lang="en-US" sz="2400" dirty="0" smtClean="0"/>
              <a:t>(); </a:t>
            </a:r>
          </a:p>
          <a:p>
            <a:pPr marL="0" indent="0">
              <a:buNone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("Name : " + name);</a:t>
            </a:r>
          </a:p>
          <a:p>
            <a:pPr marL="0" indent="0">
              <a:buNone/>
            </a:pPr>
            <a:r>
              <a:rPr lang="en-US" sz="2400" dirty="0" smtClean="0"/>
              <a:t> } </a:t>
            </a:r>
          </a:p>
          <a:p>
            <a:pPr marL="0" indent="0">
              <a:buNone/>
            </a:pPr>
            <a:r>
              <a:rPr lang="en-US" sz="2400" dirty="0" smtClean="0"/>
              <a:t>} 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054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FACTORY PATTERN</a:t>
            </a:r>
            <a:endParaRPr lang="en-US" sz="3200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962994"/>
            <a:ext cx="2005758" cy="786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>
            <a:stCxn id="1027" idx="2"/>
          </p:cNvCxnSpPr>
          <p:nvPr/>
        </p:nvCxnSpPr>
        <p:spPr>
          <a:xfrm flipH="1">
            <a:off x="7467600" y="1749446"/>
            <a:ext cx="12279" cy="1804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515100" y="3553794"/>
            <a:ext cx="1905000" cy="1295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MobileFatory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5219700" y="4201494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42900" y="1005372"/>
            <a:ext cx="4876800" cy="40767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Implements                    implements             implements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94164" y="1259696"/>
            <a:ext cx="24003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&lt;&lt;interface&gt;&gt;</a:t>
            </a:r>
          </a:p>
          <a:p>
            <a:pPr algn="ctr"/>
            <a:r>
              <a:rPr lang="en-US" dirty="0" smtClean="0"/>
              <a:t>Mobile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009900" y="2286000"/>
            <a:ext cx="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33400" y="3581400"/>
            <a:ext cx="1295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SAMSUNG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400300" y="358140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NOKIA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990600" y="2526826"/>
            <a:ext cx="1295400" cy="1054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505200" y="2506044"/>
            <a:ext cx="1066800" cy="1075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924300" y="3619500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 G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578436" y="2306174"/>
            <a:ext cx="1032163" cy="345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asks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410200" y="4343400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659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FACTORY PATTERN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534400" cy="5287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Example :</a:t>
            </a:r>
          </a:p>
          <a:p>
            <a:pPr marL="0" indent="0">
              <a:buNone/>
            </a:pPr>
            <a:r>
              <a:rPr lang="en-US" sz="2400" dirty="0"/>
              <a:t>p</a:t>
            </a:r>
            <a:r>
              <a:rPr lang="en-US" sz="2400" dirty="0" smtClean="0"/>
              <a:t>ublic interface Mobile{</a:t>
            </a:r>
          </a:p>
          <a:p>
            <a:pPr marL="0" indent="0">
              <a:buNone/>
            </a:pPr>
            <a:r>
              <a:rPr lang="en-US" sz="2400" dirty="0" smtClean="0"/>
              <a:t>public static final String IPhone=“IPhone”;</a:t>
            </a:r>
          </a:p>
          <a:p>
            <a:pPr marL="0" indent="0">
              <a:buNone/>
            </a:pPr>
            <a:r>
              <a:rPr lang="en-US" sz="2400" dirty="0"/>
              <a:t>p</a:t>
            </a:r>
            <a:r>
              <a:rPr lang="en-US" sz="2400" dirty="0" smtClean="0"/>
              <a:t>ublic static final String Sony=“Sony”;</a:t>
            </a:r>
          </a:p>
          <a:p>
            <a:pPr marL="0" indent="0">
              <a:buNone/>
            </a:pPr>
            <a:r>
              <a:rPr lang="en-US" sz="2400" dirty="0" smtClean="0"/>
              <a:t>public static final String MOTOG=“MOTO”;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p</a:t>
            </a:r>
            <a:r>
              <a:rPr lang="en-US" sz="2400" dirty="0" smtClean="0"/>
              <a:t>ublic class IPhone(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ramsize,int</a:t>
            </a:r>
            <a:r>
              <a:rPr lang="en-US" sz="2400" dirty="0" smtClean="0"/>
              <a:t> processor) implements  Mobile{</a:t>
            </a:r>
          </a:p>
          <a:p>
            <a:pPr marL="0" indent="0">
              <a:buNone/>
            </a:pPr>
            <a:r>
              <a:rPr lang="en-US" sz="2400" dirty="0"/>
              <a:t>p</a:t>
            </a:r>
            <a:r>
              <a:rPr lang="en-US" sz="2400" dirty="0" smtClean="0"/>
              <a:t>rivate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ramSize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/>
              <a:t>p</a:t>
            </a:r>
            <a:r>
              <a:rPr lang="en-US" sz="2400" dirty="0" smtClean="0"/>
              <a:t>rivate string processor ;</a:t>
            </a:r>
          </a:p>
          <a:p>
            <a:pPr marL="0" indent="0">
              <a:buNone/>
            </a:pPr>
            <a:r>
              <a:rPr lang="en-US" sz="2400" dirty="0" smtClean="0"/>
              <a:t>Public IPhone(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ramSize</a:t>
            </a:r>
            <a:r>
              <a:rPr lang="en-US" sz="2400" dirty="0" smtClean="0"/>
              <a:t> , String processor){</a:t>
            </a:r>
          </a:p>
          <a:p>
            <a:pPr marL="0" indent="0">
              <a:buNone/>
            </a:pPr>
            <a:r>
              <a:rPr lang="en-US" sz="2400" dirty="0" err="1" smtClean="0"/>
              <a:t>this.ramSize</a:t>
            </a:r>
            <a:r>
              <a:rPr lang="en-US" sz="2400" dirty="0" smtClean="0"/>
              <a:t>= </a:t>
            </a:r>
            <a:r>
              <a:rPr lang="en-US" sz="2400" dirty="0" err="1" smtClean="0"/>
              <a:t>ramSize</a:t>
            </a:r>
            <a:r>
              <a:rPr lang="en-US" sz="2400" dirty="0" smtClean="0"/>
              <a:t> ;</a:t>
            </a:r>
          </a:p>
          <a:p>
            <a:pPr marL="0" indent="0">
              <a:buNone/>
            </a:pPr>
            <a:r>
              <a:rPr lang="en-US" sz="2400" dirty="0"/>
              <a:t>t</a:t>
            </a:r>
            <a:r>
              <a:rPr lang="en-US" sz="2400" dirty="0" smtClean="0"/>
              <a:t>his. </a:t>
            </a:r>
            <a:r>
              <a:rPr lang="en-US" sz="2400" dirty="0"/>
              <a:t>p</a:t>
            </a:r>
            <a:r>
              <a:rPr lang="en-US" sz="2400" dirty="0" smtClean="0"/>
              <a:t>rocessor= processor;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8474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Factory Pattern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public class MOTOG(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ramsize,int</a:t>
            </a:r>
            <a:r>
              <a:rPr lang="en-US" sz="2400" dirty="0" smtClean="0"/>
              <a:t> processor) implements  Mobile{</a:t>
            </a:r>
          </a:p>
          <a:p>
            <a:pPr marL="0" indent="0">
              <a:buNone/>
            </a:pPr>
            <a:r>
              <a:rPr lang="en-US" sz="2400" dirty="0" smtClean="0"/>
              <a:t>private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ramSize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 smtClean="0"/>
              <a:t>private string processor ;</a:t>
            </a:r>
          </a:p>
          <a:p>
            <a:pPr marL="0" indent="0">
              <a:buNone/>
            </a:pPr>
            <a:r>
              <a:rPr lang="en-US" sz="2400" dirty="0" smtClean="0"/>
              <a:t>Public MOTOG(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ramSize</a:t>
            </a:r>
            <a:r>
              <a:rPr lang="en-US" sz="2400" dirty="0" smtClean="0"/>
              <a:t> , String processor){</a:t>
            </a:r>
          </a:p>
          <a:p>
            <a:pPr marL="0" indent="0">
              <a:buNone/>
            </a:pPr>
            <a:r>
              <a:rPr lang="en-US" sz="2400" dirty="0" err="1" smtClean="0"/>
              <a:t>this.ramSize</a:t>
            </a:r>
            <a:r>
              <a:rPr lang="en-US" sz="2400" dirty="0" smtClean="0"/>
              <a:t>= </a:t>
            </a:r>
            <a:r>
              <a:rPr lang="en-US" sz="2400" dirty="0" err="1" smtClean="0"/>
              <a:t>ramSize</a:t>
            </a:r>
            <a:r>
              <a:rPr lang="en-US" sz="2400" dirty="0" smtClean="0"/>
              <a:t> ;</a:t>
            </a:r>
          </a:p>
          <a:p>
            <a:pPr marL="0" indent="0">
              <a:buNone/>
            </a:pPr>
            <a:r>
              <a:rPr lang="en-US" sz="2400" dirty="0" smtClean="0"/>
              <a:t>this. processor= processor;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 smtClean="0"/>
              <a:t>public class Sony(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ramsize,int</a:t>
            </a:r>
            <a:r>
              <a:rPr lang="en-US" sz="2400" dirty="0" smtClean="0"/>
              <a:t> processor) implements  Mobile{</a:t>
            </a:r>
          </a:p>
          <a:p>
            <a:pPr marL="0" indent="0">
              <a:buNone/>
            </a:pPr>
            <a:r>
              <a:rPr lang="en-US" sz="2400" dirty="0" smtClean="0"/>
              <a:t>private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ramSize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 smtClean="0"/>
              <a:t>private string processor ;</a:t>
            </a:r>
          </a:p>
          <a:p>
            <a:pPr marL="0" indent="0">
              <a:buNone/>
            </a:pPr>
            <a:r>
              <a:rPr lang="en-US" sz="2400" dirty="0" smtClean="0"/>
              <a:t>Public Sony 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ramSize</a:t>
            </a:r>
            <a:r>
              <a:rPr lang="en-US" sz="2400" dirty="0" smtClean="0"/>
              <a:t> , String processor){</a:t>
            </a:r>
          </a:p>
          <a:p>
            <a:pPr marL="0" indent="0">
              <a:buNone/>
            </a:pPr>
            <a:r>
              <a:rPr lang="en-US" sz="2400" dirty="0" err="1" smtClean="0"/>
              <a:t>this.ramSize</a:t>
            </a:r>
            <a:r>
              <a:rPr lang="en-US" sz="2400" dirty="0" smtClean="0"/>
              <a:t>= </a:t>
            </a:r>
            <a:r>
              <a:rPr lang="en-US" sz="2400" dirty="0" err="1" smtClean="0"/>
              <a:t>ramSize</a:t>
            </a:r>
            <a:r>
              <a:rPr lang="en-US" sz="2400" dirty="0" smtClean="0"/>
              <a:t> ;</a:t>
            </a:r>
          </a:p>
          <a:p>
            <a:pPr marL="0" indent="0">
              <a:buNone/>
            </a:pPr>
            <a:r>
              <a:rPr lang="en-US" sz="2400" dirty="0" smtClean="0"/>
              <a:t>this. processor= processor;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985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Factory Pattern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p</a:t>
            </a:r>
            <a:r>
              <a:rPr lang="en-US" sz="1800" dirty="0" smtClean="0"/>
              <a:t>ublic class </a:t>
            </a:r>
            <a:r>
              <a:rPr lang="en-US" sz="1800" dirty="0" err="1" smtClean="0"/>
              <a:t>MobileFactory</a:t>
            </a: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 smtClean="0"/>
              <a:t>   public static Mobile </a:t>
            </a:r>
            <a:r>
              <a:rPr lang="en-US" sz="1800" dirty="0" err="1" smtClean="0"/>
              <a:t>createMobile</a:t>
            </a:r>
            <a:r>
              <a:rPr lang="en-US" sz="1800" dirty="0" smtClean="0"/>
              <a:t>(String type){</a:t>
            </a:r>
          </a:p>
          <a:p>
            <a:pPr marL="0" indent="0">
              <a:buNone/>
            </a:pPr>
            <a:r>
              <a:rPr lang="en-US" sz="1800" dirty="0" smtClean="0"/>
              <a:t>      if(</a:t>
            </a:r>
            <a:r>
              <a:rPr lang="en-US" sz="1800" dirty="0" err="1" smtClean="0"/>
              <a:t>type.equals</a:t>
            </a:r>
            <a:r>
              <a:rPr lang="en-US" sz="1800" dirty="0" smtClean="0"/>
              <a:t>(</a:t>
            </a:r>
            <a:r>
              <a:rPr lang="en-US" sz="1800" dirty="0" err="1" smtClean="0"/>
              <a:t>Mobile.IPhone</a:t>
            </a:r>
            <a:r>
              <a:rPr lang="en-US" sz="1800" dirty="0" smtClean="0"/>
              <a:t>)){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return new </a:t>
            </a:r>
            <a:r>
              <a:rPr lang="en-US" sz="1800" dirty="0" err="1" smtClean="0"/>
              <a:t>Iphone</a:t>
            </a:r>
            <a:r>
              <a:rPr lang="en-US" sz="1800" dirty="0" smtClean="0"/>
              <a:t>(2,”abc”);</a:t>
            </a:r>
          </a:p>
          <a:p>
            <a:pPr marL="0" indent="0">
              <a:buNone/>
            </a:pPr>
            <a:r>
              <a:rPr lang="en-US" sz="1800" dirty="0" smtClean="0"/>
              <a:t>       }else if(</a:t>
            </a:r>
            <a:r>
              <a:rPr lang="en-US" sz="1800" dirty="0" err="1" smtClean="0"/>
              <a:t>type.equals</a:t>
            </a:r>
            <a:r>
              <a:rPr lang="en-US" sz="1800" dirty="0" smtClean="0"/>
              <a:t>(</a:t>
            </a:r>
            <a:r>
              <a:rPr lang="en-US" sz="1800" dirty="0" err="1" smtClean="0"/>
              <a:t>Mobile.Sony</a:t>
            </a:r>
            <a:r>
              <a:rPr lang="en-US" sz="1800" dirty="0" smtClean="0"/>
              <a:t>){</a:t>
            </a:r>
          </a:p>
          <a:p>
            <a:pPr marL="0" indent="0">
              <a:buNone/>
            </a:pPr>
            <a:r>
              <a:rPr lang="en-US" sz="1800" dirty="0" smtClean="0"/>
              <a:t>             return new Sony(3,”abc”);</a:t>
            </a:r>
          </a:p>
          <a:p>
            <a:pPr marL="0" indent="0">
              <a:buNone/>
            </a:pPr>
            <a:r>
              <a:rPr lang="en-US" sz="1800" dirty="0" smtClean="0"/>
              <a:t>       }else if(</a:t>
            </a:r>
            <a:r>
              <a:rPr lang="en-US" sz="1800" dirty="0" err="1" smtClean="0"/>
              <a:t>type.equals</a:t>
            </a:r>
            <a:r>
              <a:rPr lang="en-US" sz="1800" dirty="0" smtClean="0"/>
              <a:t>(Mobile. MOTOG){</a:t>
            </a:r>
          </a:p>
          <a:p>
            <a:pPr marL="0" indent="0">
              <a:buNone/>
            </a:pPr>
            <a:r>
              <a:rPr lang="en-US" sz="1800" dirty="0" smtClean="0"/>
              <a:t>          return new Sony(4,”abc”);</a:t>
            </a:r>
          </a:p>
          <a:p>
            <a:pPr marL="0" indent="0">
              <a:buNone/>
            </a:pPr>
            <a:r>
              <a:rPr lang="en-US" sz="1800" dirty="0" smtClean="0"/>
              <a:t>      }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p</a:t>
            </a:r>
            <a:r>
              <a:rPr lang="en-US" sz="1800" dirty="0" smtClean="0"/>
              <a:t>ublic Class Execution{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public static void main(String[] </a:t>
            </a:r>
            <a:r>
              <a:rPr lang="en-US" sz="1800" dirty="0" err="1" smtClean="0"/>
              <a:t>args</a:t>
            </a:r>
            <a:r>
              <a:rPr lang="en-US" sz="1800" dirty="0" smtClean="0"/>
              <a:t>){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Mobile mobile= </a:t>
            </a:r>
            <a:r>
              <a:rPr lang="en-US" sz="1800" dirty="0" err="1" smtClean="0"/>
              <a:t>mb.createMobile</a:t>
            </a:r>
            <a:r>
              <a:rPr lang="en-US" sz="1800" dirty="0" smtClean="0"/>
              <a:t>(</a:t>
            </a:r>
            <a:r>
              <a:rPr lang="en-US" sz="1800" dirty="0" err="1" smtClean="0"/>
              <a:t>Mobile.MOTOG</a:t>
            </a:r>
            <a:r>
              <a:rPr lang="en-US" sz="1800" dirty="0" smtClean="0"/>
              <a:t>);</a:t>
            </a:r>
          </a:p>
          <a:p>
            <a:pPr marL="0" indent="0">
              <a:buNone/>
            </a:pPr>
            <a:r>
              <a:rPr lang="en-US" sz="1800" dirty="0"/>
              <a:t>}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}</a:t>
            </a:r>
            <a:endParaRPr lang="en-US" sz="18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90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ITERATOR PATTERN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Iterator Pattern falls under behavioral pattern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Iterator provides ways  </a:t>
            </a:r>
            <a:r>
              <a:rPr lang="en-US" sz="2400" dirty="0" smtClean="0"/>
              <a:t>to access the elements of a collection object in sequential manner without any need to know its underlying representation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/>
              <a:t>The abstraction provided by the iterator pattern allows you to modify the collection implementation without making any changes outside of collection. It enables you to create a general purpose GUI component that will be able to iterate through any collection of the application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This  pattern  helps  to  achieve  loose-coupling.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5362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ITERATOR PATTERN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90855" y="1066800"/>
            <a:ext cx="1676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&lt;&lt;interface&gt;&gt;</a:t>
            </a:r>
          </a:p>
          <a:p>
            <a:pPr algn="ctr"/>
            <a:r>
              <a:rPr lang="en-US" dirty="0" smtClean="0"/>
              <a:t>Iterator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7329055" y="2209800"/>
            <a:ext cx="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05600" y="3505200"/>
            <a:ext cx="1905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PassengerIterator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59382" y="3508664"/>
            <a:ext cx="1752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PassengerInfoRepository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90600" y="3505200"/>
            <a:ext cx="2133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DisplayPassengerList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124200" y="40767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11982" y="4076700"/>
            <a:ext cx="893618" cy="3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276600" y="4191000"/>
            <a:ext cx="609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995555" y="4191000"/>
            <a:ext cx="571500" cy="401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581400" y="1066800"/>
            <a:ext cx="2133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&lt;&lt;interface&gt;&gt;</a:t>
            </a:r>
          </a:p>
          <a:p>
            <a:pPr algn="ctr"/>
            <a:r>
              <a:rPr lang="en-US" dirty="0" smtClean="0"/>
              <a:t>Container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648200" y="2209800"/>
            <a:ext cx="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971800" y="2590800"/>
            <a:ext cx="1447800" cy="266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implements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685559" y="2590800"/>
            <a:ext cx="1610591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30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Iterator Pattern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55000" lnSpcReduction="20000"/>
          </a:bodyPr>
          <a:lstStyle/>
          <a:p>
            <a:r>
              <a:rPr lang="en-US" sz="3300" b="1" dirty="0" smtClean="0"/>
              <a:t>Example:</a:t>
            </a:r>
          </a:p>
          <a:p>
            <a:pPr marL="0" indent="0">
              <a:buNone/>
            </a:pPr>
            <a:r>
              <a:rPr lang="en-US" sz="4400" dirty="0" smtClean="0"/>
              <a:t>public interface Iterator { </a:t>
            </a:r>
          </a:p>
          <a:p>
            <a:pPr marL="0" indent="0">
              <a:buNone/>
            </a:pPr>
            <a:r>
              <a:rPr lang="en-US" sz="4400" dirty="0" smtClean="0"/>
              <a:t>public boolean hasNext(); </a:t>
            </a:r>
          </a:p>
          <a:p>
            <a:pPr marL="0" indent="0">
              <a:buNone/>
            </a:pPr>
            <a:r>
              <a:rPr lang="en-US" sz="4400" dirty="0" smtClean="0"/>
              <a:t>public Object next(); </a:t>
            </a:r>
          </a:p>
          <a:p>
            <a:pPr marL="0" indent="0">
              <a:buNone/>
            </a:pPr>
            <a:r>
              <a:rPr lang="en-US" sz="4400" dirty="0" smtClean="0"/>
              <a:t>}</a:t>
            </a:r>
          </a:p>
          <a:p>
            <a:pPr marL="0" indent="0">
              <a:buNone/>
            </a:pPr>
            <a:r>
              <a:rPr lang="en-US" sz="4400" dirty="0" smtClean="0"/>
              <a:t>public interface Container { </a:t>
            </a:r>
          </a:p>
          <a:p>
            <a:pPr marL="0" indent="0">
              <a:buNone/>
            </a:pPr>
            <a:r>
              <a:rPr lang="en-US" sz="4400" dirty="0" smtClean="0"/>
              <a:t>public Iterator getIterator(); </a:t>
            </a:r>
          </a:p>
          <a:p>
            <a:pPr marL="0" indent="0">
              <a:buNone/>
            </a:pPr>
            <a:r>
              <a:rPr lang="en-US" sz="4400" dirty="0" smtClean="0"/>
              <a:t>}</a:t>
            </a:r>
          </a:p>
          <a:p>
            <a:pPr marL="0" indent="0">
              <a:buNone/>
            </a:pPr>
            <a:r>
              <a:rPr lang="en-US" sz="4400" dirty="0" smtClean="0"/>
              <a:t>public class PassengerInfoRepository implements Container { </a:t>
            </a:r>
          </a:p>
          <a:p>
            <a:pPr marL="0" indent="0">
              <a:buNone/>
            </a:pPr>
            <a:r>
              <a:rPr lang="en-US" sz="4400" dirty="0" smtClean="0"/>
              <a:t>public String names[] = {"Robert" , "John" ,"Julie" , "Lora"}; </a:t>
            </a:r>
          </a:p>
          <a:p>
            <a:pPr marL="0" indent="0">
              <a:buNone/>
            </a:pPr>
            <a:r>
              <a:rPr lang="en-US" sz="4400" dirty="0" smtClean="0"/>
              <a:t>@Override </a:t>
            </a:r>
          </a:p>
          <a:p>
            <a:pPr marL="0" indent="0">
              <a:buNone/>
            </a:pPr>
            <a:r>
              <a:rPr lang="en-US" sz="4400" dirty="0" smtClean="0"/>
              <a:t>public Iterator getIterator() { </a:t>
            </a:r>
          </a:p>
          <a:p>
            <a:pPr marL="0" indent="0">
              <a:buNone/>
            </a:pPr>
            <a:r>
              <a:rPr lang="en-US" sz="4400" dirty="0" smtClean="0"/>
              <a:t>return new PassengerIterator();</a:t>
            </a:r>
          </a:p>
          <a:p>
            <a:pPr marL="0" indent="0">
              <a:buNone/>
            </a:pPr>
            <a:r>
              <a:rPr lang="en-US" sz="4400" dirty="0" smtClean="0"/>
              <a:t> } </a:t>
            </a:r>
          </a:p>
        </p:txBody>
      </p:sp>
    </p:spTree>
    <p:extLst>
      <p:ext uri="{BB962C8B-B14F-4D97-AF65-F5344CB8AC3E}">
        <p14:creationId xmlns:p14="http://schemas.microsoft.com/office/powerpoint/2010/main" val="331037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Iterator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private class PassengerIterator implements Iterator { 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index; </a:t>
            </a:r>
          </a:p>
          <a:p>
            <a:pPr marL="0" indent="0">
              <a:buNone/>
            </a:pPr>
            <a:r>
              <a:rPr lang="en-US" dirty="0" smtClean="0"/>
              <a:t>@Override public boolean hasNext() { </a:t>
            </a:r>
          </a:p>
          <a:p>
            <a:pPr marL="0" indent="0">
              <a:buNone/>
            </a:pPr>
            <a:r>
              <a:rPr lang="en-US" dirty="0" smtClean="0"/>
              <a:t>if(index &lt; </a:t>
            </a:r>
            <a:r>
              <a:rPr lang="en-US" dirty="0" err="1" smtClean="0"/>
              <a:t>names.length</a:t>
            </a:r>
            <a:r>
              <a:rPr lang="en-US" dirty="0" smtClean="0"/>
              <a:t>){ </a:t>
            </a:r>
          </a:p>
          <a:p>
            <a:pPr marL="0" indent="0">
              <a:buNone/>
            </a:pPr>
            <a:r>
              <a:rPr lang="en-US" dirty="0" smtClean="0"/>
              <a:t>return true; 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</a:p>
          <a:p>
            <a:pPr marL="0" indent="0">
              <a:buNone/>
            </a:pPr>
            <a:r>
              <a:rPr lang="en-US" dirty="0" smtClean="0"/>
              <a:t>return false; 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</a:p>
          <a:p>
            <a:pPr marL="0" indent="0">
              <a:buNone/>
            </a:pPr>
            <a:r>
              <a:rPr lang="en-US" dirty="0" smtClean="0"/>
              <a:t>@Override public Object next() {</a:t>
            </a:r>
          </a:p>
          <a:p>
            <a:pPr marL="0" indent="0">
              <a:buNone/>
            </a:pPr>
            <a:r>
              <a:rPr lang="en-US" dirty="0" smtClean="0"/>
              <a:t> if(</a:t>
            </a:r>
            <a:r>
              <a:rPr lang="en-US" dirty="0" err="1" smtClean="0"/>
              <a:t>this.hasNext</a:t>
            </a:r>
            <a:r>
              <a:rPr lang="en-US" dirty="0" smtClean="0"/>
              <a:t>()){ </a:t>
            </a:r>
          </a:p>
          <a:p>
            <a:pPr marL="0" indent="0">
              <a:buNone/>
            </a:pPr>
            <a:r>
              <a:rPr lang="en-US" dirty="0" smtClean="0"/>
              <a:t>return names[index++]; 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</a:p>
          <a:p>
            <a:pPr marL="0" indent="0">
              <a:buNone/>
            </a:pPr>
            <a:r>
              <a:rPr lang="en-US" dirty="0" smtClean="0"/>
              <a:t>return null; </a:t>
            </a:r>
          </a:p>
          <a:p>
            <a:pPr marL="0" indent="0">
              <a:buNone/>
            </a:pPr>
            <a:r>
              <a:rPr lang="en-US" dirty="0" smtClean="0"/>
              <a:t>} }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688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597</Words>
  <Application>Microsoft Office PowerPoint</Application>
  <PresentationFormat>On-screen Show (4:3)</PresentationFormat>
  <Paragraphs>125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FACTORY PATTERN</vt:lpstr>
      <vt:lpstr>FACTORY PATTERN</vt:lpstr>
      <vt:lpstr>FACTORY PATTERN</vt:lpstr>
      <vt:lpstr>Factory Pattern</vt:lpstr>
      <vt:lpstr>Factory Pattern</vt:lpstr>
      <vt:lpstr>ITERATOR PATTERN</vt:lpstr>
      <vt:lpstr>ITERATOR PATTERN</vt:lpstr>
      <vt:lpstr>Iterator Pattern</vt:lpstr>
      <vt:lpstr>Iterator Pattern</vt:lpstr>
      <vt:lpstr>Iterator Pattern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PATTERN</dc:title>
  <dc:creator>abc</dc:creator>
  <cp:lastModifiedBy>abc</cp:lastModifiedBy>
  <cp:revision>38</cp:revision>
  <dcterms:created xsi:type="dcterms:W3CDTF">2016-05-15T12:40:03Z</dcterms:created>
  <dcterms:modified xsi:type="dcterms:W3CDTF">2016-05-17T19:37:57Z</dcterms:modified>
</cp:coreProperties>
</file>