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DHCE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Tanuj ‘Rick’ Guha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2023-05-07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presentation we will compare different standards to qualify student promotion to the 4th grade. The first standard is called the </a:t>
            </a:r>
            <a:r>
              <a:rPr b="1"/>
              <a:t>Basic Criteria</a:t>
            </a:r>
            <a:r>
              <a:rPr/>
              <a:t>, and the second, the </a:t>
            </a:r>
            <a:r>
              <a:rPr b="1"/>
              <a:t>Expanded Criteria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Criteria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Here are defitions of the two criteria of student promotion:</a:t>
            </a:r>
          </a:p>
          <a:p>
            <a:pPr lvl="0"/>
            <a:r>
              <a:rPr/>
              <a:t>Basic Criteria: to be promoted to 4th grade is that a student must obtain a proficiency level of 3 or 4 on the Spring State Test in 3rd grade ELA.</a:t>
            </a:r>
          </a:p>
          <a:p>
            <a:pPr lvl="0"/>
            <a:r>
              <a:rPr/>
              <a:t>Expanded Criteria: to be promoted to 4th grade a student a student must meet either the basic criteria, or they score at least at the 40th percentile on the 3rd grade Spring ELA screener.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Retention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"Retention Rate when using Basic Criteria:"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0.2014388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"Retention Rate when using Expanded Criteria:"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0.4334532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 of Expanded Criteria on Disadvantaged Students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conitnue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"Is 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"Is 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(basic)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(bne))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(expandedOnly)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(enb)))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 in expandedOnly but not in basic Student in basic, but not in expandedOnly How many more economically disadvantaged students does expanding the criteria help?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DHCE Project</dc:title>
  <dc:creator>Tanuj ‘Rick’ Guha</dc:creator>
  <cp:keywords/>
  <dcterms:created xsi:type="dcterms:W3CDTF">2023-05-07T21:19:24Z</dcterms:created>
  <dcterms:modified xsi:type="dcterms:W3CDTF">2023-05-07T21:19:24Z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2023-05-07</vt:lpwstr>
  </property>
  <property fmtid="{D5CDD505-2E9C-101B-9397-08002B2CF9AE}" pid="3" name="output">
    <vt:lpwstr>powerpoint_presentation</vt:lpwstr>
  </property>
</Properties>
</file>