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94694" autoAdjust="0"/>
  </p:normalViewPr>
  <p:slideViewPr>
    <p:cSldViewPr snapToGrid="0" snapToObjects="1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DHCE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marL="0" lvl="0" indent="0">
              <a:buNone/>
            </a:pPr>
            <a:br>
              <a:rPr dirty="0"/>
            </a:br>
            <a:br>
              <a:rPr dirty="0"/>
            </a:br>
            <a:r>
              <a:rPr dirty="0"/>
              <a:t>Tanuj ‘Rick’ Guha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2023-05-07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Introduction.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93119"/>
            <a:ext cx="8229600" cy="2501504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In this presentation we will compare different standards to qualify student promotion to the 4th grade. The first standard is called the </a:t>
            </a:r>
            <a:r>
              <a:rPr b="1" dirty="0"/>
              <a:t>Basic Criteria</a:t>
            </a:r>
            <a:r>
              <a:rPr dirty="0"/>
              <a:t>, and the second, the </a:t>
            </a:r>
            <a:r>
              <a:rPr b="1" dirty="0"/>
              <a:t>Expanded Criteria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Criteria 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 dirty="0"/>
              <a:t>Here are </a:t>
            </a:r>
            <a:r>
              <a:rPr b="1" dirty="0" err="1"/>
              <a:t>defitions</a:t>
            </a:r>
            <a:r>
              <a:rPr b="1" dirty="0"/>
              <a:t> of the two criteria of student promotion:</a:t>
            </a:r>
          </a:p>
          <a:p>
            <a:pPr lvl="0"/>
            <a:r>
              <a:rPr dirty="0"/>
              <a:t>Basic Criteria: to be promoted to 4th grade is that a student must obtain a proficiency level of 3 or 4 on the Spring State Test in 3rd grade ELA.</a:t>
            </a:r>
          </a:p>
          <a:p>
            <a:pPr lvl="0"/>
            <a:r>
              <a:rPr dirty="0"/>
              <a:t>Expanded Criteria: to be promoted to 4th grade a student a student must meet either the basic criteria, or they score at least at the 40th percentile on the 3rd grade Spring ELA screener.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Calculating Retention Rates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## [1] "Retention Rate when using Basic Criteria:"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0.2014388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"Retention Rate when using Expanded Criteria:"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0.4334532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13108"/>
            <a:ext cx="8488362" cy="871538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sz="2400" dirty="0"/>
              <a:t>Affect of Expanded Criteria on Disadvantaged Students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204913"/>
            <a:ext cx="3008313" cy="3518297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sz="2400" dirty="0"/>
              <a:t>Economically disadvantaged students make up a greater proportion of students who passed using the expanded criteria, when compared to students who passed using the basic criteria.</a:t>
            </a:r>
          </a:p>
        </p:txBody>
      </p:sp>
      <p:pic>
        <p:nvPicPr>
          <p:cNvPr id="3" name="Picture 1" descr="Guha-s-Work_files/figure-pptx/unnamed-chunk-7-1.png"/>
          <p:cNvPicPr>
            <a:picLocks noGrp="1" noChangeAspect="1"/>
          </p:cNvPicPr>
          <p:nvPr/>
        </p:nvPicPr>
        <p:blipFill rotWithShape="1">
          <a:blip r:embed="rId2"/>
          <a:srcRect b="12601"/>
          <a:stretch/>
        </p:blipFill>
        <p:spPr bwMode="auto">
          <a:xfrm>
            <a:off x="3840163" y="1369418"/>
            <a:ext cx="5105400" cy="3574057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195" y="238521"/>
            <a:ext cx="7615237" cy="482998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lang="en-US" sz="2000" dirty="0"/>
              <a:t>Analysis of Test Performance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7195" y="1225949"/>
            <a:ext cx="3008313" cy="3518297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1800" dirty="0"/>
              <a:t>Given the expansion criteria, one could ostensibly expect all students who meet 3 or 4 proficiency in the state proficiency should also score above 40 percentile in the screener.</a:t>
            </a:r>
          </a:p>
          <a:p>
            <a:pPr marL="0" lvl="0" indent="0">
              <a:buNone/>
            </a:pPr>
            <a:r>
              <a:rPr lang="en-US" sz="1800" dirty="0"/>
              <a:t>Then, it might be interesting to see students who manage to pass in the state test but fail in the screener.</a:t>
            </a:r>
          </a:p>
        </p:txBody>
      </p:sp>
      <p:pic>
        <p:nvPicPr>
          <p:cNvPr id="6" name="Picture 5" descr="A picture containing text, clipart, vector graphics&#10;&#10;Description automatically generated">
            <a:extLst>
              <a:ext uri="{FF2B5EF4-FFF2-40B4-BE49-F238E27FC236}">
                <a16:creationId xmlns:a16="http://schemas.microsoft.com/office/drawing/2014/main" id="{3A232237-ECAE-698A-D065-950C4B108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9492" y="1441957"/>
            <a:ext cx="5350931" cy="330228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Final Thoughts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Findings:</a:t>
            </a:r>
          </a:p>
          <a:p>
            <a:pPr lvl="0"/>
            <a:r>
              <a:t>The retention Rate when using Basic Criteria is 0.2014388</a:t>
            </a:r>
          </a:p>
          <a:p>
            <a:pPr lvl="0"/>
            <a:r>
              <a:t>The retention Rate when using Expanded Criteria is 0.4334532</a:t>
            </a:r>
          </a:p>
          <a:p>
            <a:pPr lvl="0"/>
            <a:r>
              <a:t>Expanding the criteria is good for economically disadvantaged students</a:t>
            </a:r>
          </a:p>
          <a:p>
            <a:pPr lvl="0"/>
            <a:r>
              <a:t>16 People </a:t>
            </a:r>
            <a:r>
              <a:rPr b="1"/>
              <a:t>passed</a:t>
            </a:r>
            <a:r>
              <a:t> in the state test, but </a:t>
            </a:r>
            <a:r>
              <a:rPr b="1"/>
              <a:t>failed</a:t>
            </a:r>
            <a:r>
              <a:t> the screener.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302</Words>
  <Application>Microsoft Office PowerPoint</Application>
  <PresentationFormat>On-screen Show (16:9)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Courier</vt:lpstr>
      <vt:lpstr>Office Theme</vt:lpstr>
      <vt:lpstr>DHCE Project</vt:lpstr>
      <vt:lpstr>Introduction.</vt:lpstr>
      <vt:lpstr>Criteria Definitions</vt:lpstr>
      <vt:lpstr>Calculating Retention Rates</vt:lpstr>
      <vt:lpstr>Affect of Expanded Criteria on Disadvantaged Students</vt:lpstr>
      <vt:lpstr>Analysis of Test Performance</vt:lpstr>
      <vt:lpstr>Final Thoughts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DHCE Project</dc:title>
  <dc:creator>Tanuj ‘Rick’ Guha</dc:creator>
  <cp:keywords/>
  <cp:lastModifiedBy>Tanuj Guha</cp:lastModifiedBy>
  <cp:revision>1</cp:revision>
  <dcterms:created xsi:type="dcterms:W3CDTF">2023-05-07T23:23:27Z</dcterms:created>
  <dcterms:modified xsi:type="dcterms:W3CDTF">2023-05-07T23:28:04Z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2023-05-07</vt:lpwstr>
  </property>
  <property fmtid="{D5CDD505-2E9C-101B-9397-08002B2CF9AE}" pid="3" name="output">
    <vt:lpwstr>powerpoint_presentation</vt:lpwstr>
  </property>
</Properties>
</file>