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DHCE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Rick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2023-05-07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presentation we will compare different standards to qualify student promotion to the 4th grade. ### Here are defitions of the two criteria of student promotion:</a:t>
            </a:r>
          </a:p>
          <a:p>
            <a:pPr lvl="0"/>
            <a:r>
              <a:rPr/>
              <a:t>Basic Criteria: to be promoted to 4th grade is that a student must obtain a proficiency level of 3 or 4 on the Spring State Test in 3rd grade ELA.</a:t>
            </a:r>
          </a:p>
          <a:p>
            <a:pPr lvl="0"/>
            <a:r>
              <a:rPr/>
              <a:t>Exapanded Criteria: to be promoted to 4th grade a student a student must meet either the basic criteria, or they score at least at the 40th percentile on the 3rd grade Spring ELA screener.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#creating a dataset of all student that pass according to the basic criteria. </a:t>
            </a:r>
            <a:br/>
            <a:r>
              <a:rPr>
                <a:latin typeface="Courier"/>
              </a:rPr>
              <a:t>basic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ela[ela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Test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'State Test'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ela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Testing.Window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"SPRING"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ela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Proficiency.Level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]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#creating a dataset of all student score at least at the 40th percentile on the 3rd grade Spring ELA screener. </a:t>
            </a:r>
            <a:br/>
            <a:r>
              <a:rPr>
                <a:latin typeface="Courier"/>
              </a:rPr>
              <a:t>expandedOnly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ela[ela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Test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'Screener'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ela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Testing.Window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"SPRING"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ela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Percentile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39</a:t>
            </a:r>
            <a:r>
              <a:rPr>
                <a:latin typeface="Courier"/>
              </a:rPr>
              <a:t>, ]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#finally creating a dataset of all students that pass according to the expanded criteria</a:t>
            </a:r>
            <a:br/>
            <a:r>
              <a:rPr>
                <a:latin typeface="Courier"/>
              </a:rPr>
              <a:t>expanded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rbind</a:t>
            </a:r>
            <a:r>
              <a:rPr>
                <a:latin typeface="Courier"/>
              </a:rPr>
              <a:t>(basic, expandedOnly)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conitnue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conitnue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70A0"/>
                </a:solidFill>
                <a:latin typeface="Courier"/>
              </a:rPr>
              <a:t>"Is 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"Is 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((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(basic)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(bne))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(expandedOnly)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(enb)))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TRUE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pretty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Student in expandedOnly but not in basic Student in basic, but not in expandedOnly How many more economically disadvantaged students does expanding the criteria help?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DHCE Project</dc:title>
  <dc:creator>Rick</dc:creator>
  <cp:keywords/>
  <dcterms:created xsi:type="dcterms:W3CDTF">2023-05-07T20:32:25Z</dcterms:created>
  <dcterms:modified xsi:type="dcterms:W3CDTF">2023-05-07T20:32:25Z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2023-05-07</vt:lpwstr>
  </property>
  <property fmtid="{D5CDD505-2E9C-101B-9397-08002B2CF9AE}" pid="3" name="output">
    <vt:lpwstr>powerpoint_presentation</vt:lpwstr>
  </property>
</Properties>
</file>