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88952" cy="6858000"/>
  <p:notesSz cx="6858000" cy="12188952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F_BRIEFING_MASTER">
    <p:bg>
      <p:bgPr>
        <a:solidFill>
          <a:srgbClr val="DEEB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457200" y="1005840"/>
            <a:ext cx="5303520" cy="5486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endParaRPr lang="en-US" dirty="0"/>
          </a:p>
        </p:txBody>
      </p:sp>
      <p:sp>
        <p:nvSpPr>
          <p:cNvPr id="3" name="Text 0"/>
          <p:cNvSpPr/>
          <p:nvPr>
            <p:ph idx="101" hasCustomPrompt="1"/>
          </p:nvPr>
        </p:nvSpPr>
        <p:spPr>
          <a:xfrm>
            <a:off x="6126480" y="1005840"/>
            <a:ext cx="5760720" cy="5486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400800" cy="4572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2000" b="1" dirty="0">
                <a:solidFill>
                  <a:srgbClr val="20386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VML FY??Q?W? CSG CON 0000000 (R1)</a:t>
            </a:r>
            <a:endParaRPr lang="en-US" sz="2000" dirty="0"/>
          </a:p>
        </p:txBody>
      </p:sp>
      <p:sp>
        <p:nvSpPr>
          <p:cNvPr id="3" name="Text 0"/>
          <p:cNvSpPr/>
          <p:nvPr>
            <p:ph idx="100" type="body" hasCustomPrompt="1"/>
          </p:nvPr>
        </p:nvSpPr>
        <p:spPr>
          <a:xfrm>
            <a:off x="457200" y="1005840"/>
            <a:ext cx="5303520" cy="5486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lnSpc>
                <a:spcPct val="150000"/>
              </a:lnSpc>
              <a:buNone/>
            </a:pPr>
            <a:r>
              <a:rPr lang="en-US" sz="1400" b="1" dirty="0">
                <a:solidFill>
                  <a:srgbClr val="2F559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W?</a:t>
            </a:r>
            <a:endParaRPr lang="en-US" sz="1400" dirty="0"/>
          </a:p>
          <a:p>
            <a:pPr indent="0" marL="0">
              <a:lnSpc>
                <a:spcPct val="150000"/>
              </a:lnSpc>
              <a:spcBef>
                <a:spcPts val="1000"/>
              </a:spcBef>
              <a:buNone/>
            </a:pPr>
            <a:r>
              <a:rPr lang="en-US" sz="1400" b="1" dirty="0">
                <a:solidFill>
                  <a:srgbClr val="2F559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WIREFRAME – SEM TÍTULO</a:t>
            </a:r>
            <a:endParaRPr lang="en-US" sz="1400" dirty="0"/>
          </a:p>
        </p:txBody>
      </p:sp>
      <p:sp>
        <p:nvSpPr>
          <p:cNvPr id="4" name="Text 0"/>
          <p:cNvSpPr/>
          <p:nvPr>
            <p:ph idx="101" hasCustomPrompt="1"/>
          </p:nvPr>
        </p:nvSpPr>
        <p:spPr>
          <a:xfrm>
            <a:off x="6126480" y="1005840"/>
            <a:ext cx="5760720" cy="5486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VML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W_CSG_CON_0000000</dc:title>
  <dc:subject/>
  <dc:creator>VML</dc:creator>
  <cp:lastModifiedBy>VML</cp:lastModifiedBy>
  <cp:revision>1</cp:revision>
  <dcterms:created xsi:type="dcterms:W3CDTF">2025-09-25T16:53:48Z</dcterms:created>
  <dcterms:modified xsi:type="dcterms:W3CDTF">2025-09-25T16:53:48Z</dcterms:modified>
</cp:coreProperties>
</file>