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33CC"/>
    <a:srgbClr val="47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D3B96-E2EF-479F-B46D-E9CFAB58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6AC7A-55B1-4869-B4FD-4EFBC2F0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D358A3-B201-452D-99C4-FB729B53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6C1E0F-B423-4932-86E6-7D792F7E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615136-43F3-45FB-B202-FC0DBA61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78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B97D7-16C8-4F13-A32F-5B9A2121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3A8DFB-760B-4401-80DF-09412E50A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87A147-33F2-42AA-93F4-E1E6836F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3EF01-4116-427F-84FD-B2BC7AB9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DC31E-E335-4A6A-BDE8-E391E38F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09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1863D-6933-40A9-B6FB-EED4AC6CC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5F96D2-6824-4516-BF7E-82D0252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CB0756-57B5-41C1-BF7B-5361F49F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4E20E-3E6A-425F-8606-BDDF6CAA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25A00-E754-43AA-9EC5-37522661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64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8EB8C-16D3-4C6E-8864-D4626098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E30FFE-7D1B-4683-A6E4-8759C30F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3D5FA8-AC4F-4C0F-8007-740B6A13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BCA78-C50A-4976-91FC-49281CED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FAAB7-BEC8-4674-B206-24031A74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2417-89E3-4FBF-B853-0EC4E223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6ED295-7013-4A77-B6A8-34358D38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D7530-C7C8-415C-868A-0A36A677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EA20F-A037-4D2A-B1CF-1EA25B81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4C669-5CFC-4842-9A70-815BF8B8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8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57470-0C94-4EC0-A3BB-97CEA3B5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1AE02-D0B4-49C5-AC17-D0F7E10D0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7F05F1-7146-447B-8EF3-CAE1CD31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22EFE1-0C6E-4DFE-BDEE-58C90199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8CAFA6-9B42-4CBA-908F-195EBA3D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F168D8-BCEA-4674-A012-69966AB5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5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790B1-BCF9-4661-A3E0-EF32FBB6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F4EC74-0708-4F08-BB09-BFFED2D0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605DAB-F8F9-4FA9-BA97-D94D0A8F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AA87BB-6D26-44EF-BCBA-EE3504F53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B2FFFF-6F73-425E-B636-472EEAD09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6E348B-31F3-4008-98AE-7BE917C9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92D260-642E-4571-96D9-4928DC3B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FB96A4-4822-400E-ADD5-8857D414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4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294C3-3F7A-4373-9BBC-6B839652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DA5848-1A7C-40FB-A1D2-DFB5FD22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7E1BA4-11A3-4A2B-AD16-3033B8B5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E8E20D-26B5-4C4E-BD45-EE14B783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39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4C2783-D95A-4158-B6CC-4527FE1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140714-51A9-4ABB-9E57-61F5C225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B6C510-2A85-4616-A86C-81DC024D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3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3BF3D-3860-4527-9F5F-7BEDF747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D309E1-9AAC-40C2-9E5D-B97ED2C58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4DA62F-C050-4E3B-9888-2AD2071AE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3A099-35D3-441E-962A-5668B2B6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CC57-C508-4F51-87F9-A2B2C0FD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B1B57C-CC06-481A-8E52-F015BD4E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3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9AC53-CF8A-4B26-8F5E-1FCCF77D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4FE6E0-5E37-45CE-B0B0-2F03DE46E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B9E208-1B74-4738-BFA7-C8617BEF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373423-1977-4E0D-A098-DD114270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840EE-1CC2-43C7-95B6-6D04123A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E43EE1-2798-402B-8527-EA908D6B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2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920F99-768F-4201-AE08-004B9DE6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D395C1-B5AE-402C-86E3-35204081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51D88-326B-4EC7-A6C7-4E7E68BF0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7B39F-1F15-4E95-A364-D7A533FF583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8080C-CFD0-4DDA-B03F-C74DCC4B4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5F6B05-2699-4870-900F-BA43DF1EB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D126-B707-437A-97DB-0DD905B1E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7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56BDAEA2-98DC-47E5-BBA7-204BB32F2F3A}"/>
              </a:ext>
            </a:extLst>
          </p:cNvPr>
          <p:cNvSpPr/>
          <p:nvPr/>
        </p:nvSpPr>
        <p:spPr>
          <a:xfrm>
            <a:off x="-1" y="1978427"/>
            <a:ext cx="12192000" cy="48795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196C06-2470-4FBA-8E24-DA3FF2D9E15F}"/>
              </a:ext>
            </a:extLst>
          </p:cNvPr>
          <p:cNvSpPr/>
          <p:nvPr/>
        </p:nvSpPr>
        <p:spPr>
          <a:xfrm>
            <a:off x="1" y="0"/>
            <a:ext cx="12192000" cy="1978429"/>
          </a:xfrm>
          <a:prstGeom prst="rect">
            <a:avLst/>
          </a:prstGeom>
          <a:solidFill>
            <a:srgbClr val="0033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CC97BC-96FE-41CF-8D22-F4FC661D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338" y="326432"/>
            <a:ext cx="8569036" cy="1325563"/>
          </a:xfrm>
          <a:solidFill>
            <a:srgbClr val="FF9900"/>
          </a:solidFill>
          <a:ln>
            <a:solidFill>
              <a:srgbClr val="00B05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pt-BR" sz="7200" i="1" dirty="0"/>
              <a:t>Projeto Smart Split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C8A0F3-8565-4EE3-BA18-5F82E3894D43}"/>
              </a:ext>
            </a:extLst>
          </p:cNvPr>
          <p:cNvSpPr/>
          <p:nvPr/>
        </p:nvSpPr>
        <p:spPr>
          <a:xfrm>
            <a:off x="4345477" y="2183477"/>
            <a:ext cx="1120139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Semana 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B9BE2B-C75E-4D92-AC2C-68D296D5695E}"/>
              </a:ext>
            </a:extLst>
          </p:cNvPr>
          <p:cNvSpPr/>
          <p:nvPr/>
        </p:nvSpPr>
        <p:spPr>
          <a:xfrm>
            <a:off x="5927666" y="2197332"/>
            <a:ext cx="1120139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Semana 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3BADAA9-F275-4A8F-BF1B-EB743D5D1E34}"/>
              </a:ext>
            </a:extLst>
          </p:cNvPr>
          <p:cNvSpPr/>
          <p:nvPr/>
        </p:nvSpPr>
        <p:spPr>
          <a:xfrm>
            <a:off x="7509856" y="2197332"/>
            <a:ext cx="1120139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Semana 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9FC3486-23A7-4D31-A9FD-A84AA01E69BE}"/>
              </a:ext>
            </a:extLst>
          </p:cNvPr>
          <p:cNvSpPr/>
          <p:nvPr/>
        </p:nvSpPr>
        <p:spPr>
          <a:xfrm>
            <a:off x="9092045" y="2183477"/>
            <a:ext cx="1120139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Semana 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3CFE0D7-CFBF-4BEC-A251-4A6DBBADA9F3}"/>
              </a:ext>
            </a:extLst>
          </p:cNvPr>
          <p:cNvSpPr/>
          <p:nvPr/>
        </p:nvSpPr>
        <p:spPr>
          <a:xfrm>
            <a:off x="10674235" y="2183477"/>
            <a:ext cx="1120139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Semana 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77AB79-C8CF-4CC0-A208-5549EA01A796}"/>
              </a:ext>
            </a:extLst>
          </p:cNvPr>
          <p:cNvSpPr/>
          <p:nvPr/>
        </p:nvSpPr>
        <p:spPr>
          <a:xfrm>
            <a:off x="397626" y="2125289"/>
            <a:ext cx="3359727" cy="449718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pt-BR" sz="2800" dirty="0"/>
              <a:t>Objetivos:</a:t>
            </a:r>
          </a:p>
          <a:p>
            <a:pPr lvl="1"/>
            <a:endParaRPr lang="pt-BR" sz="2800" dirty="0"/>
          </a:p>
          <a:p>
            <a:pPr lvl="1"/>
            <a:r>
              <a:rPr lang="pt-BR" sz="1600" dirty="0"/>
              <a:t>-Pesquisa e desenvolvimento</a:t>
            </a:r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r>
              <a:rPr lang="pt-BR" sz="1600" dirty="0"/>
              <a:t>-Programação e compra de      </a:t>
            </a:r>
          </a:p>
          <a:p>
            <a:pPr lvl="1"/>
            <a:r>
              <a:rPr lang="pt-BR" sz="1600" dirty="0"/>
              <a:t>                materiais</a:t>
            </a:r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r>
              <a:rPr lang="pt-BR" sz="1600" dirty="0"/>
              <a:t>-Desenvolvimento do Hardware</a:t>
            </a:r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pPr lvl="1"/>
            <a:r>
              <a:rPr lang="pt-BR" sz="1600" dirty="0"/>
              <a:t>-Testes, correção de erros e documentação do projeto.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3D3A3C-756A-4715-8B11-6E69979C778E}"/>
              </a:ext>
            </a:extLst>
          </p:cNvPr>
          <p:cNvSpPr/>
          <p:nvPr/>
        </p:nvSpPr>
        <p:spPr>
          <a:xfrm>
            <a:off x="4264429" y="2845725"/>
            <a:ext cx="7656022" cy="5242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B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1203FE9-27B8-4955-9BD1-DEEF5F8D82F8}"/>
              </a:ext>
            </a:extLst>
          </p:cNvPr>
          <p:cNvSpPr/>
          <p:nvPr/>
        </p:nvSpPr>
        <p:spPr>
          <a:xfrm>
            <a:off x="4283825" y="3669534"/>
            <a:ext cx="7656022" cy="5242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B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93B61F7-D69A-4CF1-975E-490F76EB004C}"/>
              </a:ext>
            </a:extLst>
          </p:cNvPr>
          <p:cNvSpPr/>
          <p:nvPr/>
        </p:nvSpPr>
        <p:spPr>
          <a:xfrm>
            <a:off x="4283825" y="4619104"/>
            <a:ext cx="7656022" cy="5242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B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24BD768-A3B0-4553-8154-4789F39293B0}"/>
              </a:ext>
            </a:extLst>
          </p:cNvPr>
          <p:cNvSpPr/>
          <p:nvPr/>
        </p:nvSpPr>
        <p:spPr>
          <a:xfrm>
            <a:off x="4283825" y="5544533"/>
            <a:ext cx="7656022" cy="5242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B05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7E02A9-82BA-40CC-BD37-E295E63F7C69}"/>
              </a:ext>
            </a:extLst>
          </p:cNvPr>
          <p:cNvSpPr/>
          <p:nvPr/>
        </p:nvSpPr>
        <p:spPr>
          <a:xfrm>
            <a:off x="4345477" y="2964154"/>
            <a:ext cx="1147157" cy="287377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dias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4B9D1BB-30EC-4612-B8A4-4EE6F7F48730}"/>
              </a:ext>
            </a:extLst>
          </p:cNvPr>
          <p:cNvSpPr/>
          <p:nvPr/>
        </p:nvSpPr>
        <p:spPr>
          <a:xfrm>
            <a:off x="5927666" y="3771154"/>
            <a:ext cx="2702329" cy="287377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17 dias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C943947-D5DA-42B8-99FF-A66B66031384}"/>
              </a:ext>
            </a:extLst>
          </p:cNvPr>
          <p:cNvSpPr/>
          <p:nvPr/>
        </p:nvSpPr>
        <p:spPr>
          <a:xfrm>
            <a:off x="10674235" y="5662962"/>
            <a:ext cx="1147157" cy="287377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dias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9603A01-EEBF-442A-B1B5-F7FA6575D90C}"/>
              </a:ext>
            </a:extLst>
          </p:cNvPr>
          <p:cNvSpPr/>
          <p:nvPr/>
        </p:nvSpPr>
        <p:spPr>
          <a:xfrm>
            <a:off x="9092045" y="4737533"/>
            <a:ext cx="1147157" cy="287377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 dias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18448AF-1805-4DF3-B861-B8DCE3F76EC5}"/>
              </a:ext>
            </a:extLst>
          </p:cNvPr>
          <p:cNvSpPr/>
          <p:nvPr/>
        </p:nvSpPr>
        <p:spPr>
          <a:xfrm>
            <a:off x="224445" y="174568"/>
            <a:ext cx="2603266" cy="1523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Nomes:</a:t>
            </a:r>
          </a:p>
          <a:p>
            <a:pPr algn="ctr"/>
            <a:r>
              <a:rPr lang="pt-BR" dirty="0"/>
              <a:t>André Wlodkovksi,</a:t>
            </a:r>
          </a:p>
          <a:p>
            <a:pPr algn="ctr"/>
            <a:r>
              <a:rPr lang="pt-BR" dirty="0"/>
              <a:t>Gustavo Hammerschmidt.</a:t>
            </a:r>
          </a:p>
        </p:txBody>
      </p:sp>
    </p:spTree>
    <p:extLst>
      <p:ext uri="{BB962C8B-B14F-4D97-AF65-F5344CB8AC3E}">
        <p14:creationId xmlns:p14="http://schemas.microsoft.com/office/powerpoint/2010/main" val="1197378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Projeto Smart Split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Hammerschmidt</dc:creator>
  <cp:lastModifiedBy>Gustavo Hammerschmidt</cp:lastModifiedBy>
  <cp:revision>3</cp:revision>
  <dcterms:created xsi:type="dcterms:W3CDTF">2018-11-29T01:31:32Z</dcterms:created>
  <dcterms:modified xsi:type="dcterms:W3CDTF">2018-11-29T01:56:20Z</dcterms:modified>
</cp:coreProperties>
</file>