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9A65-7C10-478E-B650-67E1AC0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C032-88FD-4051-ADF6-E4309F66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7321B-3D83-4157-9DE9-C4356D2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99FD-9F31-46D1-B29F-3A73781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FCDB3-67DE-458A-A486-022CFF1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0553-2FB0-4D6A-99AA-B266DB6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60EBA-36A2-44DB-8465-E9FC8043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542A-1813-4AC5-98D0-F4CB676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845F-DF59-473D-98A1-E1EED0E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1125F-38FE-4C82-A163-0A34E39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38F3A-3E37-4B53-AFD9-C64A038F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14BFE-A9BB-4286-842C-00B4AA5F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FC10-D6B1-4929-AEB3-A3C24A8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ADFFD-24D2-405B-A1D2-01952F7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22AB-9A0E-4EA5-99C3-9CAD0E9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F3C0-C92C-44FE-957F-C266A97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23CA-8904-4785-BEEA-5CE1409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08A70-3B42-4379-9F50-D0308F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831E3-3F1F-478A-A72D-A5717A5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AA24-3450-4C81-9E4F-722B95F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D50-B4A8-4246-8225-AF74DD5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F23C0-4DB8-425A-81C0-4DD4CB52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CDAA5-0344-46A9-83F4-C16A062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632D5-1D2B-40FD-A5C0-5F6C237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DAAF-C371-48B2-8CD4-2CD714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8D6-E892-4682-B899-94394A2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437F-2094-4C43-897C-C3D401F2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0DFCD-2501-41C5-8055-889FE690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FF19-028A-4369-8696-F3E7A7D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C836C-ECB3-4D9E-AACE-8B699F8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D3AC1-4EB4-4541-B00C-AC52D3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D2F52-26C5-40B4-9B8A-8A1E1C0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DE820-E0BC-4167-B3D1-EE4412DB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DDD58-A1C3-4477-B2D2-7BF0F0C2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87B36-4AEE-44D2-BA27-EF273F9D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40B9D-DC1A-40F7-AD8E-0684E8C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C01A3-0935-47AA-AE1A-D0147A6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E0F05-DA21-4A17-9C7A-FE1485F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C555A-43DF-4DE2-9AB0-2D6D402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9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0CB6-336A-4AD6-BF2D-B2F0AE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D9803-C44E-43AD-8067-1CB7FE65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81DBF-023A-49CB-BB82-35E0BC89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88A3-FC58-4E08-A184-497147F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3B588-256C-4804-B159-6E8D5E7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4E312F-D296-4145-B548-84CAA0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29132-DB7B-4783-B69A-6A01698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D614-5C67-4B47-88B0-A825524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BC0EF-4B67-4427-874F-CF9043F5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1DC72-63AF-455F-AA14-B8665A5A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63D32-38B4-4E70-87B5-9C88EBB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11DAF-DED4-4B04-98C2-A06354C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F7807-2A3E-4053-A5E7-AE6B79F2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C0A6-E27C-4D16-B7E7-98D1D5A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15795-A6EF-4C36-A297-02250B8F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42447-54B9-485B-BBDB-FFC3252C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6A37-F74C-4FEC-8552-FF6F806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85F24-A757-4440-8AEC-43B3836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A9496-A707-4F9F-84A7-DCECE12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A72B3-BCA2-4890-A636-F27EFD91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A2-2CF3-4369-929C-E1A08B1C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68B0-9E8F-4B35-88B1-423AD82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F6B0-8BF0-4EF6-A25A-8B2429D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6EFC-E262-45F4-8472-4372126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5C281D-2708-4BF3-A189-6AF9BCE39D1A}"/>
              </a:ext>
            </a:extLst>
          </p:cNvPr>
          <p:cNvSpPr txBox="1"/>
          <p:nvPr/>
        </p:nvSpPr>
        <p:spPr>
          <a:xfrm>
            <a:off x="2197916" y="2004969"/>
            <a:ext cx="28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Equipe:   Grupo 12 – Gustavo 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2139191" y="831289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E47E2-BD56-429D-AD93-065A98A51D9B}"/>
              </a:ext>
            </a:extLst>
          </p:cNvPr>
          <p:cNvSpPr txBox="1"/>
          <p:nvPr/>
        </p:nvSpPr>
        <p:spPr>
          <a:xfrm>
            <a:off x="2252445" y="3059668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Gustavo Hammerschmidt</a:t>
            </a:r>
          </a:p>
        </p:txBody>
      </p:sp>
    </p:spTree>
    <p:extLst>
      <p:ext uri="{BB962C8B-B14F-4D97-AF65-F5344CB8AC3E}">
        <p14:creationId xmlns:p14="http://schemas.microsoft.com/office/powerpoint/2010/main" val="39753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6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79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3</cp:revision>
  <dcterms:created xsi:type="dcterms:W3CDTF">2020-09-25T17:08:21Z</dcterms:created>
  <dcterms:modified xsi:type="dcterms:W3CDTF">2020-09-25T18:30:11Z</dcterms:modified>
</cp:coreProperties>
</file>