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63" r:id="rId3"/>
    <p:sldId id="266" r:id="rId4"/>
    <p:sldId id="267" r:id="rId5"/>
    <p:sldId id="268" r:id="rId6"/>
    <p:sldId id="269" r:id="rId7"/>
    <p:sldId id="270" r:id="rId8"/>
    <p:sldId id="264" r:id="rId9"/>
    <p:sldId id="265" r:id="rId10"/>
    <p:sldId id="260" r:id="rId11"/>
    <p:sldId id="271" r:id="rId12"/>
    <p:sldId id="272" r:id="rId13"/>
    <p:sldId id="273" r:id="rId14"/>
    <p:sldId id="274" r:id="rId15"/>
    <p:sldId id="257" r:id="rId16"/>
    <p:sldId id="258" r:id="rId17"/>
    <p:sldId id="259" r:id="rId18"/>
    <p:sldId id="261" r:id="rId19"/>
    <p:sldId id="262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69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38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07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86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86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67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570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22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75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938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66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9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806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79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875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0909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9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3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BA429-0D11-4E60-83D7-D017F16E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Projeto Final 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2D8A3-8716-431E-986B-1F910C4F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Gustavo Hammerschmidt</a:t>
            </a:r>
            <a:endParaRPr lang="pt-BR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44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870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022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451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4887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70" y="2800350"/>
            <a:ext cx="10353762" cy="1257300"/>
          </a:xfrm>
        </p:spPr>
        <p:txBody>
          <a:bodyPr/>
          <a:lstStyle/>
          <a:p>
            <a:r>
              <a:rPr lang="pt-BR" dirty="0"/>
              <a:t>Diagrama de Classes de Projeto</a:t>
            </a:r>
          </a:p>
        </p:txBody>
      </p:sp>
    </p:spTree>
    <p:extLst>
      <p:ext uri="{BB962C8B-B14F-4D97-AF65-F5344CB8AC3E}">
        <p14:creationId xmlns:p14="http://schemas.microsoft.com/office/powerpoint/2010/main" val="32903411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299B-039C-4384-A2C1-89723C222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dirty="0"/>
              <a:t>Padrões Utilizados: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9F780F-5BF1-49DB-872A-1D0F8D014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575" y="1924050"/>
            <a:ext cx="5617634" cy="4324350"/>
          </a:xfrm>
        </p:spPr>
        <p:txBody>
          <a:bodyPr>
            <a:normAutofit/>
          </a:bodyPr>
          <a:lstStyle/>
          <a:p>
            <a:r>
              <a:rPr lang="pt-BR" sz="3600" dirty="0"/>
              <a:t>Command x1</a:t>
            </a:r>
          </a:p>
          <a:p>
            <a:r>
              <a:rPr lang="pt-BR" sz="3600" dirty="0"/>
              <a:t>Composite x1</a:t>
            </a:r>
          </a:p>
          <a:p>
            <a:r>
              <a:rPr lang="pt-BR" sz="3600" dirty="0"/>
              <a:t>Delegation x2</a:t>
            </a:r>
          </a:p>
          <a:p>
            <a:r>
              <a:rPr lang="pt-BR" sz="3600" dirty="0"/>
              <a:t>Façade   x11</a:t>
            </a:r>
          </a:p>
          <a:p>
            <a:r>
              <a:rPr lang="pt-BR" sz="3600" dirty="0"/>
              <a:t>Marker Interface x1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3D9298A-0A0E-4863-B71B-F80A21F62C2D}"/>
              </a:ext>
            </a:extLst>
          </p:cNvPr>
          <p:cNvSpPr txBox="1">
            <a:spLocks/>
          </p:cNvSpPr>
          <p:nvPr/>
        </p:nvSpPr>
        <p:spPr>
          <a:xfrm>
            <a:off x="6552725" y="1866900"/>
            <a:ext cx="5617634" cy="43243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sz="3600" dirty="0"/>
              <a:t>Observer x2</a:t>
            </a:r>
          </a:p>
          <a:p>
            <a:r>
              <a:rPr lang="pt-BR" sz="3600" dirty="0"/>
              <a:t>Prototype x1</a:t>
            </a:r>
          </a:p>
          <a:p>
            <a:r>
              <a:rPr lang="pt-BR" sz="3600" dirty="0"/>
              <a:t>State x1</a:t>
            </a:r>
          </a:p>
          <a:p>
            <a:r>
              <a:rPr lang="pt-BR" sz="3600" dirty="0"/>
              <a:t>Strategy x1</a:t>
            </a:r>
          </a:p>
          <a:p>
            <a:r>
              <a:rPr lang="pt-BR" sz="3600" dirty="0"/>
              <a:t>Singleton x5</a:t>
            </a:r>
          </a:p>
        </p:txBody>
      </p:sp>
    </p:spTree>
    <p:extLst>
      <p:ext uri="{BB962C8B-B14F-4D97-AF65-F5344CB8AC3E}">
        <p14:creationId xmlns:p14="http://schemas.microsoft.com/office/powerpoint/2010/main" val="154040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pássaro&#10;&#10;Descrição gerada automaticamente">
            <a:extLst>
              <a:ext uri="{FF2B5EF4-FFF2-40B4-BE49-F238E27FC236}">
                <a16:creationId xmlns:a16="http://schemas.microsoft.com/office/drawing/2014/main" id="{F7ED5E64-30DF-4818-9446-825619937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5" y="1916950"/>
            <a:ext cx="3176406" cy="2843300"/>
          </a:xfrm>
          <a:prstGeom prst="rect">
            <a:avLst/>
          </a:prstGeom>
        </p:spPr>
      </p:pic>
      <p:pic>
        <p:nvPicPr>
          <p:cNvPr id="6" name="Imagem 5" descr="Uma imagem contendo pássaro&#10;&#10;Descrição gerada automaticamente">
            <a:extLst>
              <a:ext uri="{FF2B5EF4-FFF2-40B4-BE49-F238E27FC236}">
                <a16:creationId xmlns:a16="http://schemas.microsoft.com/office/drawing/2014/main" id="{84DAE598-0F33-4CF9-83F7-61D8218E2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5215" y="2007350"/>
            <a:ext cx="3176406" cy="2843300"/>
          </a:xfrm>
          <a:prstGeom prst="rect">
            <a:avLst/>
          </a:prstGeom>
        </p:spPr>
      </p:pic>
      <p:pic>
        <p:nvPicPr>
          <p:cNvPr id="7" name="Imagem 6" descr="Uma imagem contendo pássaro&#10;&#10;Descrição gerada automaticamente">
            <a:extLst>
              <a:ext uri="{FF2B5EF4-FFF2-40B4-BE49-F238E27FC236}">
                <a16:creationId xmlns:a16="http://schemas.microsoft.com/office/drawing/2014/main" id="{A9543E8E-B0AB-48FC-940F-0B94EE083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08" y="495300"/>
            <a:ext cx="3176406" cy="2843300"/>
          </a:xfrm>
          <a:prstGeom prst="rect">
            <a:avLst/>
          </a:prstGeom>
        </p:spPr>
      </p:pic>
      <p:pic>
        <p:nvPicPr>
          <p:cNvPr id="8" name="Imagem 7" descr="Uma imagem contendo pássaro&#10;&#10;Descrição gerada automaticamente">
            <a:extLst>
              <a:ext uri="{FF2B5EF4-FFF2-40B4-BE49-F238E27FC236}">
                <a16:creationId xmlns:a16="http://schemas.microsoft.com/office/drawing/2014/main" id="{8AD9C868-1ABF-458F-A2B8-EC79E4B6D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809" y="3647944"/>
            <a:ext cx="3176406" cy="2843300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E97EB125-E2AE-4A8B-B3DC-FA3A2700DA7B}"/>
              </a:ext>
            </a:extLst>
          </p:cNvPr>
          <p:cNvSpPr/>
          <p:nvPr/>
        </p:nvSpPr>
        <p:spPr>
          <a:xfrm>
            <a:off x="1418699" y="2218625"/>
            <a:ext cx="1584560" cy="2561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ClusterUsuário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92931B0-0B61-445B-84F4-4B12AEEF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176" y="2575421"/>
            <a:ext cx="2743199" cy="194624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Relatórios</a:t>
            </a:r>
          </a:p>
          <a:p>
            <a:pPr marL="36900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Identificação</a:t>
            </a:r>
          </a:p>
          <a:p>
            <a:pPr marL="36900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Usuários</a:t>
            </a:r>
          </a:p>
          <a:p>
            <a:pPr marL="36900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Interfaces de Usuários</a:t>
            </a:r>
          </a:p>
          <a:p>
            <a:pPr marL="36900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Controladoras</a:t>
            </a:r>
          </a:p>
          <a:p>
            <a:pPr marL="36900" indent="0">
              <a:buNone/>
            </a:pPr>
            <a:r>
              <a:rPr lang="pt-BR" sz="1200" dirty="0">
                <a:solidFill>
                  <a:schemeClr val="bg1"/>
                </a:solidFill>
              </a:rPr>
              <a:t>Atores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B11ECF22-2442-4F9D-9EA1-D51E4CFBAC18}"/>
              </a:ext>
            </a:extLst>
          </p:cNvPr>
          <p:cNvSpPr txBox="1">
            <a:spLocks/>
          </p:cNvSpPr>
          <p:nvPr/>
        </p:nvSpPr>
        <p:spPr>
          <a:xfrm>
            <a:off x="4841846" y="3080573"/>
            <a:ext cx="2508307" cy="1770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Banco de Dados</a:t>
            </a:r>
          </a:p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Engine de Buscas</a:t>
            </a:r>
          </a:p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Vendedor Virtual</a:t>
            </a:r>
          </a:p>
          <a:p>
            <a:pPr marL="36900" indent="0">
              <a:buFont typeface="Wingdings 2" charset="2"/>
              <a:buNone/>
            </a:pP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D55A83F-A728-4D0E-839F-0A56260F80B3}"/>
              </a:ext>
            </a:extLst>
          </p:cNvPr>
          <p:cNvSpPr/>
          <p:nvPr/>
        </p:nvSpPr>
        <p:spPr>
          <a:xfrm>
            <a:off x="5161565" y="2358289"/>
            <a:ext cx="1868868" cy="37134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Sistema Manipula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7C14933-EA69-4E14-A71C-8953E5A418C9}"/>
              </a:ext>
            </a:extLst>
          </p:cNvPr>
          <p:cNvSpPr/>
          <p:nvPr/>
        </p:nvSpPr>
        <p:spPr>
          <a:xfrm>
            <a:off x="8908732" y="835840"/>
            <a:ext cx="1584560" cy="25612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ClusterFábrica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F5DE099-D0F4-4F07-B895-21FF68A0556A}"/>
              </a:ext>
            </a:extLst>
          </p:cNvPr>
          <p:cNvSpPr/>
          <p:nvPr/>
        </p:nvSpPr>
        <p:spPr>
          <a:xfrm>
            <a:off x="8908732" y="3965611"/>
            <a:ext cx="1728508" cy="279218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ClusterCompras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362AA256-615F-4FEC-80BF-CCCF36624384}"/>
              </a:ext>
            </a:extLst>
          </p:cNvPr>
          <p:cNvSpPr txBox="1">
            <a:spLocks/>
          </p:cNvSpPr>
          <p:nvPr/>
        </p:nvSpPr>
        <p:spPr>
          <a:xfrm>
            <a:off x="8112808" y="1091967"/>
            <a:ext cx="3299015" cy="226942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Fórmulas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Estoque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Fabricação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Embalagens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Estado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Produtos e Medicamentos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Categorias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Código Alfanúmerico</a:t>
            </a:r>
          </a:p>
          <a:p>
            <a:pPr marL="36900" indent="0">
              <a:buFont typeface="Wingdings 2" charset="2"/>
              <a:buNone/>
            </a:pPr>
            <a:r>
              <a:rPr lang="pt-BR" sz="2000" dirty="0">
                <a:solidFill>
                  <a:schemeClr val="bg1"/>
                </a:solidFill>
              </a:rPr>
              <a:t>Produtos de Manipulação Não-Própria</a:t>
            </a:r>
          </a:p>
          <a:p>
            <a:pPr marL="36900" indent="0">
              <a:buFont typeface="Wingdings 2" charset="2"/>
              <a:buNone/>
            </a:pPr>
            <a:endParaRPr lang="pt-BR" sz="1600" dirty="0">
              <a:solidFill>
                <a:schemeClr val="bg1"/>
              </a:solidFill>
            </a:endParaRPr>
          </a:p>
          <a:p>
            <a:pPr marL="36900" indent="0">
              <a:buFont typeface="Wingdings 2" charset="2"/>
              <a:buNone/>
            </a:pP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CB8DF36A-F30B-4E55-8A81-F60B416D487F}"/>
              </a:ext>
            </a:extLst>
          </p:cNvPr>
          <p:cNvSpPr txBox="1">
            <a:spLocks/>
          </p:cNvSpPr>
          <p:nvPr/>
        </p:nvSpPr>
        <p:spPr>
          <a:xfrm>
            <a:off x="8291120" y="4404220"/>
            <a:ext cx="2849460" cy="195847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9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7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5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Compra</a:t>
            </a:r>
          </a:p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Expiração</a:t>
            </a:r>
          </a:p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Nota Fiscal</a:t>
            </a:r>
          </a:p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Histórico</a:t>
            </a:r>
          </a:p>
          <a:p>
            <a:pPr marL="36900" indent="0">
              <a:buFont typeface="Wingdings 2" charset="2"/>
              <a:buNone/>
            </a:pPr>
            <a:r>
              <a:rPr lang="pt-BR" sz="1600" dirty="0">
                <a:solidFill>
                  <a:schemeClr val="bg1"/>
                </a:solidFill>
              </a:rPr>
              <a:t>FastCards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C5CD06D-5D7C-4261-9D8C-612B5DBDAEDC}"/>
              </a:ext>
            </a:extLst>
          </p:cNvPr>
          <p:cNvCxnSpPr>
            <a:cxnSpLocks/>
          </p:cNvCxnSpPr>
          <p:nvPr/>
        </p:nvCxnSpPr>
        <p:spPr>
          <a:xfrm>
            <a:off x="3338471" y="3693144"/>
            <a:ext cx="1404979" cy="0"/>
          </a:xfrm>
          <a:prstGeom prst="line">
            <a:avLst/>
          </a:prstGeom>
          <a:ln w="190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DA63964B-8BE2-423E-A651-EC4E60EA0B88}"/>
              </a:ext>
            </a:extLst>
          </p:cNvPr>
          <p:cNvCxnSpPr>
            <a:cxnSpLocks/>
          </p:cNvCxnSpPr>
          <p:nvPr/>
        </p:nvCxnSpPr>
        <p:spPr>
          <a:xfrm>
            <a:off x="6906196" y="3824779"/>
            <a:ext cx="1781176" cy="402606"/>
          </a:xfrm>
          <a:prstGeom prst="line">
            <a:avLst/>
          </a:prstGeom>
          <a:ln w="190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61483C11-27DF-4852-B22C-84E98FBE8D98}"/>
              </a:ext>
            </a:extLst>
          </p:cNvPr>
          <p:cNvCxnSpPr>
            <a:cxnSpLocks/>
          </p:cNvCxnSpPr>
          <p:nvPr/>
        </p:nvCxnSpPr>
        <p:spPr>
          <a:xfrm flipV="1">
            <a:off x="7030433" y="2124075"/>
            <a:ext cx="1082375" cy="1304925"/>
          </a:xfrm>
          <a:prstGeom prst="line">
            <a:avLst/>
          </a:prstGeom>
          <a:ln w="190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860D601-BC36-46D5-9590-7436D17DB39A}"/>
              </a:ext>
            </a:extLst>
          </p:cNvPr>
          <p:cNvCxnSpPr>
            <a:cxnSpLocks/>
          </p:cNvCxnSpPr>
          <p:nvPr/>
        </p:nvCxnSpPr>
        <p:spPr>
          <a:xfrm flipH="1">
            <a:off x="10875958" y="3080573"/>
            <a:ext cx="1" cy="1264117"/>
          </a:xfrm>
          <a:prstGeom prst="line">
            <a:avLst/>
          </a:prstGeom>
          <a:ln w="1905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8BF3784-6C0C-4858-BDF7-DDD3062775E3}"/>
              </a:ext>
            </a:extLst>
          </p:cNvPr>
          <p:cNvSpPr txBox="1"/>
          <p:nvPr/>
        </p:nvSpPr>
        <p:spPr>
          <a:xfrm>
            <a:off x="98266" y="379623"/>
            <a:ext cx="8323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Esboço dos Clusters do Projeto e seus Packages: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48826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screenshot, texto&#10;&#10;Descrição gerada automaticamente">
            <a:extLst>
              <a:ext uri="{FF2B5EF4-FFF2-40B4-BE49-F238E27FC236}">
                <a16:creationId xmlns:a16="http://schemas.microsoft.com/office/drawing/2014/main" id="{BBF985D3-1385-433B-8C99-B248D1EA8A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263" y="5550"/>
            <a:ext cx="10481473" cy="685245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7F01C3C-2EC9-4D2B-A71B-A3294DBB5849}"/>
              </a:ext>
            </a:extLst>
          </p:cNvPr>
          <p:cNvSpPr txBox="1"/>
          <p:nvPr/>
        </p:nvSpPr>
        <p:spPr>
          <a:xfrm>
            <a:off x="4698970" y="5707572"/>
            <a:ext cx="6084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tx2">
                    <a:lumMod val="10000"/>
                  </a:schemeClr>
                </a:solidFill>
              </a:rPr>
              <a:t>VISÃO DE CIMA DO PROJETO</a:t>
            </a:r>
          </a:p>
        </p:txBody>
      </p:sp>
    </p:spTree>
    <p:extLst>
      <p:ext uri="{BB962C8B-B14F-4D97-AF65-F5344CB8AC3E}">
        <p14:creationId xmlns:p14="http://schemas.microsoft.com/office/powerpoint/2010/main" val="1072927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498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3232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pt-BR" sz="8000" dirty="0"/>
              <a:t>CASOS DE USO</a:t>
            </a:r>
          </a:p>
        </p:txBody>
      </p:sp>
    </p:spTree>
    <p:extLst>
      <p:ext uri="{BB962C8B-B14F-4D97-AF65-F5344CB8AC3E}">
        <p14:creationId xmlns:p14="http://schemas.microsoft.com/office/powerpoint/2010/main" val="42056525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pt-BR" sz="6000" dirty="0"/>
              <a:t>Diagramas de Atividade</a:t>
            </a:r>
          </a:p>
        </p:txBody>
      </p:sp>
    </p:spTree>
    <p:extLst>
      <p:ext uri="{BB962C8B-B14F-4D97-AF65-F5344CB8AC3E}">
        <p14:creationId xmlns:p14="http://schemas.microsoft.com/office/powerpoint/2010/main" val="1802388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800350"/>
            <a:ext cx="10353762" cy="1257300"/>
          </a:xfrm>
        </p:spPr>
        <p:txBody>
          <a:bodyPr>
            <a:normAutofit/>
          </a:bodyPr>
          <a:lstStyle/>
          <a:p>
            <a:r>
              <a:rPr lang="pt-BR" sz="6000" dirty="0"/>
              <a:t>Diagrama de Estado</a:t>
            </a:r>
          </a:p>
        </p:txBody>
      </p:sp>
    </p:spTree>
    <p:extLst>
      <p:ext uri="{BB962C8B-B14F-4D97-AF65-F5344CB8AC3E}">
        <p14:creationId xmlns:p14="http://schemas.microsoft.com/office/powerpoint/2010/main" val="248278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56427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1512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25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AE9F74-EE09-45BF-8029-3C048ABE2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893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7">
            <a:extLst>
              <a:ext uri="{FF2B5EF4-FFF2-40B4-BE49-F238E27FC236}">
                <a16:creationId xmlns:a16="http://schemas.microsoft.com/office/drawing/2014/main" id="{5A338357-1A6A-4C1E-A6D6-1DCDE6DF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9">
            <a:extLst>
              <a:ext uri="{FF2B5EF4-FFF2-40B4-BE49-F238E27FC236}">
                <a16:creationId xmlns:a16="http://schemas.microsoft.com/office/drawing/2014/main" id="{E1F51140-4156-423C-9638-1223606FB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66116" y="164592"/>
            <a:ext cx="11859768" cy="6528816"/>
          </a:xfrm>
          <a:prstGeom prst="rect">
            <a:avLst/>
          </a:prstGeom>
          <a:ln w="15875" cap="sq" cmpd="sng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0BA429-0D11-4E60-83D7-D017F16E8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8889" y="1097280"/>
            <a:ext cx="6043875" cy="4626864"/>
          </a:xfrm>
        </p:spPr>
        <p:txBody>
          <a:bodyPr anchor="ctr">
            <a:normAutofit/>
          </a:bodyPr>
          <a:lstStyle/>
          <a:p>
            <a:pPr algn="r"/>
            <a:r>
              <a:rPr lang="pt-BR" dirty="0">
                <a:solidFill>
                  <a:schemeClr val="tx1"/>
                </a:solidFill>
              </a:rPr>
              <a:t>Projeto Final UML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12D8A3-8716-431E-986B-1F910C4F1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22028" y="1097280"/>
            <a:ext cx="3256177" cy="4626863"/>
          </a:xfrm>
        </p:spPr>
        <p:txBody>
          <a:bodyPr anchor="ctr">
            <a:normAutofit/>
          </a:bodyPr>
          <a:lstStyle/>
          <a:p>
            <a:pPr algn="l"/>
            <a:r>
              <a:rPr lang="pt-BR"/>
              <a:t>Gustavo Hammerschmidt</a:t>
            </a:r>
            <a:endParaRPr lang="pt-BR" dirty="0"/>
          </a:p>
        </p:txBody>
      </p:sp>
      <p:cxnSp>
        <p:nvCxnSpPr>
          <p:cNvPr id="16" name="Straight Connector 1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7395" y="2057399"/>
            <a:ext cx="0" cy="274320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9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Texto preto sobre fundo branco&#10;&#10;Descrição gerada automaticamente">
            <a:extLst>
              <a:ext uri="{FF2B5EF4-FFF2-40B4-BE49-F238E27FC236}">
                <a16:creationId xmlns:a16="http://schemas.microsoft.com/office/drawing/2014/main" id="{64D8D757-B850-426A-ADA3-D60AD18249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009" y="643467"/>
            <a:ext cx="6793981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11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texto, mapa&#10;&#10;Descrição gerada automaticamente">
            <a:extLst>
              <a:ext uri="{FF2B5EF4-FFF2-40B4-BE49-F238E27FC236}">
                <a16:creationId xmlns:a16="http://schemas.microsoft.com/office/drawing/2014/main" id="{6D317A8B-1285-4BF0-99AE-15B2F3824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956" y="643467"/>
            <a:ext cx="7428088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436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E7C3797F-5B4B-4728-A501-6B0898816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48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Uma imagem contendo desenho&#10;&#10;Descrição gerada automaticamente">
            <a:extLst>
              <a:ext uri="{FF2B5EF4-FFF2-40B4-BE49-F238E27FC236}">
                <a16:creationId xmlns:a16="http://schemas.microsoft.com/office/drawing/2014/main" id="{4DC37826-5D05-4127-821F-BB5BFDA8A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072098"/>
            <a:ext cx="10905066" cy="471380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536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 descr="Uma imagem contendo texto&#10;&#10;Descrição gerada automaticamente">
            <a:extLst>
              <a:ext uri="{FF2B5EF4-FFF2-40B4-BE49-F238E27FC236}">
                <a16:creationId xmlns:a16="http://schemas.microsoft.com/office/drawing/2014/main" id="{D5A814EC-EE97-4044-A2AE-72B25109E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14" y="643467"/>
            <a:ext cx="9208372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375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9CE538-E7F2-4EF2-8DC5-EF7E99106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780" y="643467"/>
            <a:ext cx="7282439" cy="55710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08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11156C-F11C-4F49-BDD8-04388FD5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59" y="2800350"/>
            <a:ext cx="11829082" cy="1257300"/>
          </a:xfrm>
        </p:spPr>
        <p:txBody>
          <a:bodyPr>
            <a:normAutofit/>
          </a:bodyPr>
          <a:lstStyle/>
          <a:p>
            <a:r>
              <a:rPr lang="pt-BR" sz="7200" dirty="0"/>
              <a:t>Diagrama Estrutural</a:t>
            </a:r>
          </a:p>
        </p:txBody>
      </p:sp>
    </p:spTree>
    <p:extLst>
      <p:ext uri="{BB962C8B-B14F-4D97-AF65-F5344CB8AC3E}">
        <p14:creationId xmlns:p14="http://schemas.microsoft.com/office/powerpoint/2010/main" val="2718563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Georgia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Dubai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106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0" baseType="lpstr">
      <vt:lpstr>Dubai</vt:lpstr>
      <vt:lpstr>Georgia Pro</vt:lpstr>
      <vt:lpstr>Wingdings 2</vt:lpstr>
      <vt:lpstr>SlateVTI</vt:lpstr>
      <vt:lpstr>Projeto Final UML</vt:lpstr>
      <vt:lpstr>CASOS DE USO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Diagrama Estrutural</vt:lpstr>
      <vt:lpstr>Apresentação do PowerPoint</vt:lpstr>
      <vt:lpstr>Apresentação do PowerPoint</vt:lpstr>
      <vt:lpstr>Apresentação do PowerPoint</vt:lpstr>
      <vt:lpstr>Apresentação do PowerPoint</vt:lpstr>
      <vt:lpstr>Diagrama de Classes de Projeto</vt:lpstr>
      <vt:lpstr>Padrões Utilizados:</vt:lpstr>
      <vt:lpstr>Apresentação do PowerPoint</vt:lpstr>
      <vt:lpstr>Apresentação do PowerPoint</vt:lpstr>
      <vt:lpstr>Apresentação do PowerPoint</vt:lpstr>
      <vt:lpstr>Apresentação do PowerPoint</vt:lpstr>
      <vt:lpstr>Diagramas de Atividade</vt:lpstr>
      <vt:lpstr>Diagrama de Estado</vt:lpstr>
      <vt:lpstr>Apresentação do PowerPoint</vt:lpstr>
      <vt:lpstr>Apresentação do PowerPoint</vt:lpstr>
      <vt:lpstr>Apresentação do PowerPoint</vt:lpstr>
      <vt:lpstr>Apresentação do PowerPoint</vt:lpstr>
      <vt:lpstr>Projeto Final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Final UML</dc:title>
  <dc:creator>Gustavo</dc:creator>
  <cp:lastModifiedBy>Gustavo</cp:lastModifiedBy>
  <cp:revision>2</cp:revision>
  <dcterms:created xsi:type="dcterms:W3CDTF">2019-11-20T00:54:32Z</dcterms:created>
  <dcterms:modified xsi:type="dcterms:W3CDTF">2019-11-20T00:58:32Z</dcterms:modified>
</cp:coreProperties>
</file>