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14"/>
  </p:notesMasterIdLst>
  <p:sldIdLst>
    <p:sldId id="291" r:id="rId2"/>
    <p:sldId id="364" r:id="rId3"/>
    <p:sldId id="327" r:id="rId4"/>
    <p:sldId id="323" r:id="rId5"/>
    <p:sldId id="324" r:id="rId6"/>
    <p:sldId id="325" r:id="rId7"/>
    <p:sldId id="326" r:id="rId8"/>
    <p:sldId id="365" r:id="rId9"/>
    <p:sldId id="373" r:id="rId10"/>
    <p:sldId id="362" r:id="rId11"/>
    <p:sldId id="363" r:id="rId12"/>
    <p:sldId id="374" r:id="rId13"/>
  </p:sldIdLst>
  <p:sldSz cx="9906000" cy="6858000" type="A4"/>
  <p:notesSz cx="6858000" cy="9144000"/>
  <p:defaultTextStyle>
    <a:defPPr>
      <a:defRPr lang="pt-BR"/>
    </a:defPPr>
    <a:lvl1pPr marL="0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 autoAdjust="0"/>
    <p:restoredTop sz="94660"/>
  </p:normalViewPr>
  <p:slideViewPr>
    <p:cSldViewPr>
      <p:cViewPr varScale="1">
        <p:scale>
          <a:sx n="102" d="100"/>
          <a:sy n="102" d="100"/>
        </p:scale>
        <p:origin x="1050" y="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34C75-0AF1-4539-B39A-1D8464D32F6D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B2C70-CEE1-43AF-A9C3-BC4A946810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2C70-CEE1-43AF-A9C3-BC4A946810B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476500" y="3124200"/>
            <a:ext cx="668655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476500" y="5003322"/>
            <a:ext cx="668655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6923" y="1158222"/>
            <a:ext cx="2286000" cy="41275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19441" y="4165667"/>
            <a:ext cx="3657600" cy="416052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8733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418768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802892" y="5788152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2063750" y="4495800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436006" y="4928702"/>
            <a:ext cx="6604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18161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0899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68655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76500" y="5010150"/>
            <a:ext cx="668655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5444" y="1154557"/>
            <a:ext cx="2286000" cy="41275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19644" y="4162806"/>
            <a:ext cx="3657600" cy="4160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435096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802892" y="5791200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2035627" y="4479888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8561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452334" y="4928702"/>
            <a:ext cx="6604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39624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26102" y="1600200"/>
            <a:ext cx="39624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17245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5300" y="2362200"/>
            <a:ext cx="39624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736306" y="2362200"/>
            <a:ext cx="39624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9530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70535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915728" y="3181350"/>
            <a:ext cx="6309360" cy="4953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379970" y="274320"/>
            <a:ext cx="165430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30200" y="274320"/>
            <a:ext cx="61087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892201" y="3181350"/>
            <a:ext cx="6309360" cy="4953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68655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329615" y="264795"/>
            <a:ext cx="1651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0899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8305800" y="1065849"/>
            <a:ext cx="2011680" cy="416052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7706052" y="3722000"/>
            <a:ext cx="3200400" cy="39624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8255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806434" y="5734050"/>
            <a:ext cx="6604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–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recorrences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Vis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196752"/>
            <a:ext cx="900682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 vis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340768"/>
            <a:ext cx="951480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654032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Exercício</a:t>
            </a:r>
            <a:r>
              <a:rPr lang="en-US" dirty="0" smtClean="0"/>
              <a:t>: </a:t>
            </a:r>
            <a:r>
              <a:rPr lang="en-US" dirty="0" smtClean="0"/>
              <a:t>Visitor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66654" y="1214422"/>
            <a:ext cx="9215502" cy="5259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/>
              <a:t>Aplique o padrão </a:t>
            </a:r>
            <a:r>
              <a:rPr lang="pt-BR" sz="2800" i="1" dirty="0" smtClean="0"/>
              <a:t>Visitor </a:t>
            </a:r>
            <a:r>
              <a:rPr lang="pt-BR" sz="2800" dirty="0" smtClean="0"/>
              <a:t>para modelar a seguinte aplicação:</a:t>
            </a:r>
          </a:p>
          <a:p>
            <a:pPr algn="just"/>
            <a:r>
              <a:rPr lang="pt-BR" sz="2800" dirty="0" smtClean="0"/>
              <a:t>Um carro é composto por rodas, que são: dianteira esquerda, dianteira direita, traseira esquerda e traseira direita, por um motor e por uma carroceira.</a:t>
            </a:r>
          </a:p>
          <a:p>
            <a:pPr algn="just"/>
            <a:r>
              <a:rPr lang="pt-BR" sz="2800" dirty="0" smtClean="0"/>
              <a:t>Escrever duas estratégias: uma para imprimir os dados dos componentes e outra para colocar o carro em funcionamento.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4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Extensão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386790" cy="4873752"/>
          </a:xfrm>
        </p:spPr>
        <p:txBody>
          <a:bodyPr>
            <a:normAutofit/>
          </a:bodyPr>
          <a:lstStyle/>
          <a:p>
            <a:r>
              <a:rPr lang="pt-BR" dirty="0" err="1" smtClean="0"/>
              <a:t>Decorator</a:t>
            </a:r>
            <a:endParaRPr lang="pt-BR" dirty="0" smtClean="0"/>
          </a:p>
          <a:p>
            <a:pPr lvl="1"/>
            <a:r>
              <a:rPr lang="pt-BR" dirty="0" smtClean="0"/>
              <a:t>anexar responsabilidades adicionais a um objeto dinamicamente.</a:t>
            </a:r>
          </a:p>
          <a:p>
            <a:pPr lvl="1"/>
            <a:endParaRPr lang="pt-BR" dirty="0" smtClean="0"/>
          </a:p>
          <a:p>
            <a:r>
              <a:rPr lang="pt-BR" dirty="0" err="1" smtClean="0"/>
              <a:t>Iterator</a:t>
            </a:r>
            <a:endParaRPr lang="pt-BR" dirty="0" smtClean="0"/>
          </a:p>
          <a:p>
            <a:pPr lvl="1"/>
            <a:r>
              <a:rPr lang="pt-BR" dirty="0" smtClean="0"/>
              <a:t>prover uma maneira de acessar elementos de um objeto agregado seqüencialmente sem expor sua representação interna.</a:t>
            </a:r>
          </a:p>
          <a:p>
            <a:pPr lvl="1"/>
            <a:endParaRPr lang="pt-BR" dirty="0" smtClean="0"/>
          </a:p>
          <a:p>
            <a:r>
              <a:rPr lang="pt-BR" dirty="0" err="1" smtClean="0"/>
              <a:t>Visitor</a:t>
            </a:r>
            <a:endParaRPr lang="pt-BR" dirty="0" smtClean="0"/>
          </a:p>
          <a:p>
            <a:pPr lvl="1"/>
            <a:r>
              <a:rPr lang="pt-BR" dirty="0" smtClean="0"/>
              <a:t>representar uma operação a ser realizada sobre os elementos de uma estrutura de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smtClean="0"/>
              <a:t>Decorador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Decorator</a:t>
            </a:r>
            <a:r>
              <a:rPr lang="pt-BR" dirty="0" smtClean="0"/>
              <a:t> (Decorador)</a:t>
            </a: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Permite adicionar e remover responsabilidades de uma classe em tempo de execução (dinamicamente).</a:t>
            </a:r>
          </a:p>
          <a:p>
            <a:pPr eaLnBrk="1" hangingPunct="1"/>
            <a:r>
              <a:rPr lang="pt-BR" smtClean="0"/>
              <a:t>Alternativa flexível a generalização/especialização para extensão de funcionalidade.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Decorator - Geral</a:t>
            </a:r>
          </a:p>
        </p:txBody>
      </p:sp>
      <p:pic>
        <p:nvPicPr>
          <p:cNvPr id="64515" name="Picture 8" descr="DecoratorGeneral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66785" y="1500174"/>
            <a:ext cx="7318635" cy="4857784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Decorator – Exemplo 1</a:t>
            </a:r>
          </a:p>
        </p:txBody>
      </p:sp>
      <p:pic>
        <p:nvPicPr>
          <p:cNvPr id="65539" name="Picture 8" descr="DecoratorExample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5282" y="1428736"/>
            <a:ext cx="7622898" cy="464347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Decorator – Exemplo 2</a:t>
            </a:r>
          </a:p>
        </p:txBody>
      </p:sp>
      <p:pic>
        <p:nvPicPr>
          <p:cNvPr id="66563" name="Picture 7" descr="DecoratorExample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5282" y="1428735"/>
            <a:ext cx="6715172" cy="510826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smtClean="0"/>
              <a:t>VISITOR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9306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pt-BR" dirty="0" smtClean="0"/>
              <a:t>Representar </a:t>
            </a:r>
            <a:r>
              <a:rPr lang="pt-BR" dirty="0"/>
              <a:t>uma operação a ser realizada sobre os elementos de uma estrutura de objetos.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4625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1318</TotalTime>
  <Words>172</Words>
  <Application>Microsoft Office PowerPoint</Application>
  <PresentationFormat>Papel A4 (210 x 297 mm)</PresentationFormat>
  <Paragraphs>26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Calibri</vt:lpstr>
      <vt:lpstr>Century Schoolbook</vt:lpstr>
      <vt:lpstr>Wingdings</vt:lpstr>
      <vt:lpstr>Wingdings 2</vt:lpstr>
      <vt:lpstr>Balcão Envidraçado</vt:lpstr>
      <vt:lpstr>Padrões de projeto</vt:lpstr>
      <vt:lpstr>Extensão</vt:lpstr>
      <vt:lpstr>Decorador</vt:lpstr>
      <vt:lpstr>Decorator (Decorador)</vt:lpstr>
      <vt:lpstr>Decorator - Geral</vt:lpstr>
      <vt:lpstr>Decorator – Exemplo 1</vt:lpstr>
      <vt:lpstr>Decorator – Exemplo 2</vt:lpstr>
      <vt:lpstr>VISITOR</vt:lpstr>
      <vt:lpstr>Visitor</vt:lpstr>
      <vt:lpstr>Apresentação do PowerPoint</vt:lpstr>
      <vt:lpstr>Apresentação do PowerPoint</vt:lpstr>
      <vt:lpstr>Exercício: Visitor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um padrão?</dc:title>
  <dc:creator>123456789p-</dc:creator>
  <cp:lastModifiedBy>Usuário do Windows</cp:lastModifiedBy>
  <cp:revision>146</cp:revision>
  <dcterms:created xsi:type="dcterms:W3CDTF">2010-06-11T19:24:36Z</dcterms:created>
  <dcterms:modified xsi:type="dcterms:W3CDTF">2018-10-30T12:40:36Z</dcterms:modified>
</cp:coreProperties>
</file>