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60" r:id="rId3"/>
    <p:sldId id="259" r:id="rId4"/>
    <p:sldId id="256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>
                <a:solidFill>
                  <a:srgbClr val="C00000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>
                <a:solidFill>
                  <a:srgbClr val="C00000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997C-24D5-4CF0-90DE-DD12007EFEE8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C94C-4DC7-478B-B249-18D93408D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12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997C-24D5-4CF0-90DE-DD12007EFEE8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C94C-4DC7-478B-B249-18D93408D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74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997C-24D5-4CF0-90DE-DD12007EFEE8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C94C-4DC7-478B-B249-18D93408D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82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997C-24D5-4CF0-90DE-DD12007EFEE8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C94C-4DC7-478B-B249-18D93408D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73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997C-24D5-4CF0-90DE-DD12007EFEE8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C94C-4DC7-478B-B249-18D93408D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66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997C-24D5-4CF0-90DE-DD12007EFEE8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C94C-4DC7-478B-B249-18D93408D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7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997C-24D5-4CF0-90DE-DD12007EFEE8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C94C-4DC7-478B-B249-18D93408D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95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997C-24D5-4CF0-90DE-DD12007EFEE8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C94C-4DC7-478B-B249-18D93408D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8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997C-24D5-4CF0-90DE-DD12007EFEE8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C94C-4DC7-478B-B249-18D93408D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49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997C-24D5-4CF0-90DE-DD12007EFEE8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C94C-4DC7-478B-B249-18D93408D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52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997C-24D5-4CF0-90DE-DD12007EFEE8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C94C-4DC7-478B-B249-18D93408D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1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0997C-24D5-4CF0-90DE-DD12007EFEE8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EC94C-4DC7-478B-B249-18D93408D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61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D6DFB1-6C7F-4D5B-9DC1-4C49327E2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pt-BR" dirty="0"/>
              <a:t>Busca em Largura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52F7D4-F2F2-4E2E-BBE4-1E3BF2AC3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pt-BR" dirty="0" err="1"/>
              <a:t>Breadth</a:t>
            </a:r>
            <a:r>
              <a:rPr lang="pt-BR" dirty="0"/>
              <a:t> </a:t>
            </a:r>
            <a:r>
              <a:rPr lang="pt-BR" dirty="0" err="1"/>
              <a:t>Search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550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CCAE3-F6E2-4034-BF7C-FA086D61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Definição de um problema de busca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05541F-395F-42AC-A156-9E798E8E9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b="1" u="sng" dirty="0">
                <a:solidFill>
                  <a:srgbClr val="C00000"/>
                </a:solidFill>
              </a:rPr>
              <a:t>problema de busca</a:t>
            </a:r>
            <a:r>
              <a:rPr lang="pt-BR" b="1" dirty="0">
                <a:solidFill>
                  <a:srgbClr val="C00000"/>
                </a:solidFill>
              </a:rPr>
              <a:t> </a:t>
            </a:r>
            <a:r>
              <a:rPr lang="pt-BR" dirty="0"/>
              <a:t>é definido por: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rgbClr val="C00000"/>
                </a:solidFill>
              </a:rPr>
              <a:t>espaço de estados </a:t>
            </a:r>
            <a:r>
              <a:rPr lang="pt-BR" dirty="0"/>
              <a:t>(isto é, um estado inicial ou conjunto de estados iniciais e um conjunto de operadores)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rgbClr val="C00000"/>
                </a:solidFill>
              </a:rPr>
              <a:t>conjunto de estados de objetivo </a:t>
            </a:r>
            <a:r>
              <a:rPr lang="pt-BR" dirty="0"/>
              <a:t>(listados explicitamente ou fornecidos implicitamente por uma propriedade que pode ser aplicada  a um estado para determinar se é um estado meta)</a:t>
            </a:r>
          </a:p>
          <a:p>
            <a:r>
              <a:rPr lang="pt-BR" dirty="0"/>
              <a:t>Uma </a:t>
            </a:r>
            <a:r>
              <a:rPr lang="pt-BR" b="1" u="sng" dirty="0">
                <a:solidFill>
                  <a:srgbClr val="C00000"/>
                </a:solidFill>
              </a:rPr>
              <a:t>solução</a:t>
            </a:r>
            <a:r>
              <a:rPr lang="pt-BR" dirty="0"/>
              <a:t> é um </a:t>
            </a:r>
            <a:r>
              <a:rPr lang="pt-BR" dirty="0">
                <a:solidFill>
                  <a:srgbClr val="C00000"/>
                </a:solidFill>
              </a:rPr>
              <a:t>caminho no espaço de estados</a:t>
            </a:r>
            <a:r>
              <a:rPr lang="pt-BR" dirty="0"/>
              <a:t>, de um </a:t>
            </a:r>
            <a:r>
              <a:rPr lang="pt-BR" dirty="0">
                <a:solidFill>
                  <a:srgbClr val="C00000"/>
                </a:solidFill>
              </a:rPr>
              <a:t>estado inicial </a:t>
            </a:r>
            <a:r>
              <a:rPr lang="pt-BR" dirty="0"/>
              <a:t>para um </a:t>
            </a:r>
            <a:r>
              <a:rPr lang="pt-BR" dirty="0">
                <a:solidFill>
                  <a:srgbClr val="C00000"/>
                </a:solidFill>
              </a:rPr>
              <a:t>estado de meta</a:t>
            </a:r>
          </a:p>
        </p:txBody>
      </p:sp>
    </p:spTree>
    <p:extLst>
      <p:ext uri="{BB962C8B-B14F-4D97-AF65-F5344CB8AC3E}">
        <p14:creationId xmlns:p14="http://schemas.microsoft.com/office/powerpoint/2010/main" val="362395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02255-44C5-433A-8F08-F4B13492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698BCD-F061-4B18-8C44-BF2A58217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Recapitulando:</a:t>
            </a:r>
          </a:p>
          <a:p>
            <a:endParaRPr lang="pt-BR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B1841F0-96F4-4E15-BD1E-2FBC3F6F997D}"/>
              </a:ext>
            </a:extLst>
          </p:cNvPr>
          <p:cNvGrpSpPr>
            <a:grpSpLocks/>
          </p:cNvGrpSpPr>
          <p:nvPr/>
        </p:nvGrpSpPr>
        <p:grpSpPr bwMode="auto">
          <a:xfrm>
            <a:off x="5629712" y="2400300"/>
            <a:ext cx="3060700" cy="3771900"/>
            <a:chOff x="3832" y="864"/>
            <a:chExt cx="1928" cy="237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5AB5754F-2395-475E-827A-5F6D60CD7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08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 sz="24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9207477D-2236-4A56-AD11-4EDD41313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680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 sz="24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EB02C53D-799C-4CEB-9BFF-7886AA1F0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680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 sz="2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105FE7A-6C76-4D1F-B925-D31E0A7B4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296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 sz="2400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2A176023-FA3F-4936-9A1B-32132880B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" y="2208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 sz="240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9062F1C1-8AF8-4C7A-80E3-0496B88B1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208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 sz="2400" dirty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6C44F160-628F-4785-8804-EE79DF8FC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831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 sz="24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A8E1B45E-34A1-4683-A5EB-C89612935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831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 sz="24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27DE094C-487B-465C-AD03-FA1646BD4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2831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 sz="2400">
                  <a:latin typeface="Times New Roman" panose="02020603050405020304" pitchFamily="18" charset="0"/>
                </a:rPr>
                <a:t>k</a:t>
              </a:r>
            </a:p>
          </p:txBody>
        </p:sp>
        <p:cxnSp>
          <p:nvCxnSpPr>
            <p:cNvPr id="14" name="AutoShape 14">
              <a:extLst>
                <a:ext uri="{FF2B5EF4-FFF2-40B4-BE49-F238E27FC236}">
                  <a16:creationId xmlns:a16="http://schemas.microsoft.com/office/drawing/2014/main" id="{E00E306A-EAE4-41A4-9828-B8155BFE2B80}"/>
                </a:ext>
              </a:extLst>
            </p:cNvPr>
            <p:cNvCxnSpPr>
              <a:cxnSpLocks noChangeShapeType="1"/>
              <a:stCxn id="8" idx="2"/>
              <a:endCxn id="7" idx="7"/>
            </p:cNvCxnSpPr>
            <p:nvPr/>
          </p:nvCxnSpPr>
          <p:spPr bwMode="auto">
            <a:xfrm flipH="1">
              <a:off x="4484" y="1392"/>
              <a:ext cx="268" cy="3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5">
              <a:extLst>
                <a:ext uri="{FF2B5EF4-FFF2-40B4-BE49-F238E27FC236}">
                  <a16:creationId xmlns:a16="http://schemas.microsoft.com/office/drawing/2014/main" id="{FB000A04-A8F7-497B-B564-369318CDBCCC}"/>
                </a:ext>
              </a:extLst>
            </p:cNvPr>
            <p:cNvCxnSpPr>
              <a:cxnSpLocks noChangeShapeType="1"/>
              <a:stCxn id="8" idx="6"/>
              <a:endCxn id="6" idx="1"/>
            </p:cNvCxnSpPr>
            <p:nvPr/>
          </p:nvCxnSpPr>
          <p:spPr bwMode="auto">
            <a:xfrm>
              <a:off x="4944" y="1392"/>
              <a:ext cx="364" cy="3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6">
              <a:extLst>
                <a:ext uri="{FF2B5EF4-FFF2-40B4-BE49-F238E27FC236}">
                  <a16:creationId xmlns:a16="http://schemas.microsoft.com/office/drawing/2014/main" id="{51FF4354-6D5B-4C26-AC4D-FA481F0D9525}"/>
                </a:ext>
              </a:extLst>
            </p:cNvPr>
            <p:cNvCxnSpPr>
              <a:cxnSpLocks noChangeShapeType="1"/>
              <a:stCxn id="7" idx="3"/>
              <a:endCxn id="5" idx="0"/>
            </p:cNvCxnSpPr>
            <p:nvPr/>
          </p:nvCxnSpPr>
          <p:spPr bwMode="auto">
            <a:xfrm flipH="1">
              <a:off x="4224" y="1844"/>
              <a:ext cx="124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7">
              <a:extLst>
                <a:ext uri="{FF2B5EF4-FFF2-40B4-BE49-F238E27FC236}">
                  <a16:creationId xmlns:a16="http://schemas.microsoft.com/office/drawing/2014/main" id="{FE4FD226-D1B8-47E3-BFA2-ED4213796D26}"/>
                </a:ext>
              </a:extLst>
            </p:cNvPr>
            <p:cNvCxnSpPr>
              <a:cxnSpLocks noChangeShapeType="1"/>
              <a:stCxn id="7" idx="5"/>
              <a:endCxn id="10" idx="0"/>
            </p:cNvCxnSpPr>
            <p:nvPr/>
          </p:nvCxnSpPr>
          <p:spPr bwMode="auto">
            <a:xfrm>
              <a:off x="4484" y="1844"/>
              <a:ext cx="172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8">
              <a:extLst>
                <a:ext uri="{FF2B5EF4-FFF2-40B4-BE49-F238E27FC236}">
                  <a16:creationId xmlns:a16="http://schemas.microsoft.com/office/drawing/2014/main" id="{610B936B-1019-4A04-940E-774B0EC78481}"/>
                </a:ext>
              </a:extLst>
            </p:cNvPr>
            <p:cNvCxnSpPr>
              <a:cxnSpLocks noChangeShapeType="1"/>
              <a:stCxn id="6" idx="3"/>
              <a:endCxn id="34" idx="0"/>
            </p:cNvCxnSpPr>
            <p:nvPr/>
          </p:nvCxnSpPr>
          <p:spPr bwMode="auto">
            <a:xfrm flipH="1">
              <a:off x="5184" y="1844"/>
              <a:ext cx="124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9">
              <a:extLst>
                <a:ext uri="{FF2B5EF4-FFF2-40B4-BE49-F238E27FC236}">
                  <a16:creationId xmlns:a16="http://schemas.microsoft.com/office/drawing/2014/main" id="{3350B52F-9BE0-4707-80B4-A7C3B40B4781}"/>
                </a:ext>
              </a:extLst>
            </p:cNvPr>
            <p:cNvCxnSpPr>
              <a:cxnSpLocks noChangeShapeType="1"/>
              <a:stCxn id="6" idx="5"/>
              <a:endCxn id="9" idx="0"/>
            </p:cNvCxnSpPr>
            <p:nvPr/>
          </p:nvCxnSpPr>
          <p:spPr bwMode="auto">
            <a:xfrm>
              <a:off x="5444" y="1844"/>
              <a:ext cx="220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0">
              <a:extLst>
                <a:ext uri="{FF2B5EF4-FFF2-40B4-BE49-F238E27FC236}">
                  <a16:creationId xmlns:a16="http://schemas.microsoft.com/office/drawing/2014/main" id="{3F64D543-0BD1-4335-8047-57BC0747CAE1}"/>
                </a:ext>
              </a:extLst>
            </p:cNvPr>
            <p:cNvCxnSpPr>
              <a:cxnSpLocks noChangeShapeType="1"/>
              <a:stCxn id="5" idx="3"/>
              <a:endCxn id="11" idx="0"/>
            </p:cNvCxnSpPr>
            <p:nvPr/>
          </p:nvCxnSpPr>
          <p:spPr bwMode="auto">
            <a:xfrm flipH="1">
              <a:off x="4080" y="2372"/>
              <a:ext cx="76" cy="4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1">
              <a:extLst>
                <a:ext uri="{FF2B5EF4-FFF2-40B4-BE49-F238E27FC236}">
                  <a16:creationId xmlns:a16="http://schemas.microsoft.com/office/drawing/2014/main" id="{3FBC5857-4680-4980-9F6D-4262C6F0D2F2}"/>
                </a:ext>
              </a:extLst>
            </p:cNvPr>
            <p:cNvCxnSpPr>
              <a:cxnSpLocks noChangeShapeType="1"/>
              <a:stCxn id="10" idx="3"/>
              <a:endCxn id="12" idx="0"/>
            </p:cNvCxnSpPr>
            <p:nvPr/>
          </p:nvCxnSpPr>
          <p:spPr bwMode="auto">
            <a:xfrm flipH="1">
              <a:off x="4512" y="2372"/>
              <a:ext cx="76" cy="4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2">
              <a:extLst>
                <a:ext uri="{FF2B5EF4-FFF2-40B4-BE49-F238E27FC236}">
                  <a16:creationId xmlns:a16="http://schemas.microsoft.com/office/drawing/2014/main" id="{29FB1FA3-0F66-400B-B384-413830BD4CEB}"/>
                </a:ext>
              </a:extLst>
            </p:cNvPr>
            <p:cNvCxnSpPr>
              <a:cxnSpLocks noChangeShapeType="1"/>
              <a:stCxn id="10" idx="5"/>
              <a:endCxn id="36" idx="0"/>
            </p:cNvCxnSpPr>
            <p:nvPr/>
          </p:nvCxnSpPr>
          <p:spPr bwMode="auto">
            <a:xfrm>
              <a:off x="4724" y="2372"/>
              <a:ext cx="172" cy="46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3">
              <a:extLst>
                <a:ext uri="{FF2B5EF4-FFF2-40B4-BE49-F238E27FC236}">
                  <a16:creationId xmlns:a16="http://schemas.microsoft.com/office/drawing/2014/main" id="{D08708D2-0E61-4000-B6D5-3B01661D3F71}"/>
                </a:ext>
              </a:extLst>
            </p:cNvPr>
            <p:cNvCxnSpPr>
              <a:cxnSpLocks noChangeShapeType="1"/>
              <a:stCxn id="34" idx="5"/>
              <a:endCxn id="13" idx="0"/>
            </p:cNvCxnSpPr>
            <p:nvPr/>
          </p:nvCxnSpPr>
          <p:spPr bwMode="auto">
            <a:xfrm>
              <a:off x="5252" y="2372"/>
              <a:ext cx="76" cy="4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5B2ADDC0-48BE-463A-AC83-BDFECC9928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2784"/>
              <a:ext cx="288" cy="288"/>
              <a:chOff x="4704" y="2208"/>
              <a:chExt cx="288" cy="288"/>
            </a:xfrm>
          </p:grpSpPr>
          <p:sp>
            <p:nvSpPr>
              <p:cNvPr id="36" name="Oval 25">
                <a:extLst>
                  <a:ext uri="{FF2B5EF4-FFF2-40B4-BE49-F238E27FC236}">
                    <a16:creationId xmlns:a16="http://schemas.microsoft.com/office/drawing/2014/main" id="{16DA53E1-943A-4049-A681-AE48569E1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2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 sz="2400">
                    <a:solidFill>
                      <a:srgbClr val="6600FF"/>
                    </a:solidFill>
                    <a:latin typeface="Times New Roman" panose="02020603050405020304" pitchFamily="18" charset="0"/>
                  </a:rPr>
                  <a:t>j</a:t>
                </a:r>
                <a:endParaRPr lang="pt-BR" altLang="pt-B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Oval 26">
                <a:extLst>
                  <a:ext uri="{FF2B5EF4-FFF2-40B4-BE49-F238E27FC236}">
                    <a16:creationId xmlns:a16="http://schemas.microsoft.com/office/drawing/2014/main" id="{4A683265-EF1A-4694-9B0F-0D7469AFA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2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5" name="Group 27">
              <a:extLst>
                <a:ext uri="{FF2B5EF4-FFF2-40B4-BE49-F238E27FC236}">
                  <a16:creationId xmlns:a16="http://schemas.microsoft.com/office/drawing/2014/main" id="{3CADCEFF-7EBE-45F1-B47D-82FBB4747F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0" y="2160"/>
              <a:ext cx="288" cy="288"/>
              <a:chOff x="4896" y="1824"/>
              <a:chExt cx="288" cy="288"/>
            </a:xfrm>
          </p:grpSpPr>
          <p:sp>
            <p:nvSpPr>
              <p:cNvPr id="34" name="Oval 28">
                <a:extLst>
                  <a:ext uri="{FF2B5EF4-FFF2-40B4-BE49-F238E27FC236}">
                    <a16:creationId xmlns:a16="http://schemas.microsoft.com/office/drawing/2014/main" id="{B5FB9CD4-7FE2-4E99-B363-E6547CF5D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1872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 sz="2400">
                    <a:solidFill>
                      <a:srgbClr val="6600FF"/>
                    </a:solidFill>
                    <a:latin typeface="Times New Roman" panose="02020603050405020304" pitchFamily="18" charset="0"/>
                  </a:rPr>
                  <a:t>f</a:t>
                </a:r>
                <a:endParaRPr lang="pt-BR" altLang="pt-B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" name="Oval 29">
                <a:extLst>
                  <a:ext uri="{FF2B5EF4-FFF2-40B4-BE49-F238E27FC236}">
                    <a16:creationId xmlns:a16="http://schemas.microsoft.com/office/drawing/2014/main" id="{8E413FEC-82C9-4DFB-BEBE-0BB0641E8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7EEFA6F5-C2A6-44E7-B392-DDB5025E9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" y="1008"/>
              <a:ext cx="1120" cy="2232"/>
            </a:xfrm>
            <a:custGeom>
              <a:avLst/>
              <a:gdLst>
                <a:gd name="T0" fmla="*/ 1016 w 1120"/>
                <a:gd name="T1" fmla="*/ 0 h 2232"/>
                <a:gd name="T2" fmla="*/ 1016 w 1120"/>
                <a:gd name="T3" fmla="*/ 192 h 2232"/>
                <a:gd name="T4" fmla="*/ 392 w 1120"/>
                <a:gd name="T5" fmla="*/ 672 h 2232"/>
                <a:gd name="T6" fmla="*/ 152 w 1120"/>
                <a:gd name="T7" fmla="*/ 1248 h 2232"/>
                <a:gd name="T8" fmla="*/ 8 w 1120"/>
                <a:gd name="T9" fmla="*/ 1920 h 2232"/>
                <a:gd name="T10" fmla="*/ 200 w 1120"/>
                <a:gd name="T11" fmla="*/ 2160 h 2232"/>
                <a:gd name="T12" fmla="*/ 440 w 1120"/>
                <a:gd name="T13" fmla="*/ 2064 h 2232"/>
                <a:gd name="T14" fmla="*/ 536 w 1120"/>
                <a:gd name="T15" fmla="*/ 1152 h 2232"/>
                <a:gd name="T16" fmla="*/ 680 w 1120"/>
                <a:gd name="T17" fmla="*/ 1248 h 2232"/>
                <a:gd name="T18" fmla="*/ 536 w 1120"/>
                <a:gd name="T19" fmla="*/ 1968 h 2232"/>
                <a:gd name="T20" fmla="*/ 728 w 1120"/>
                <a:gd name="T21" fmla="*/ 2160 h 2232"/>
                <a:gd name="T22" fmla="*/ 824 w 1120"/>
                <a:gd name="T23" fmla="*/ 2016 h 2232"/>
                <a:gd name="T24" fmla="*/ 824 w 1120"/>
                <a:gd name="T25" fmla="*/ 1536 h 2232"/>
                <a:gd name="T26" fmla="*/ 872 w 1120"/>
                <a:gd name="T27" fmla="*/ 1632 h 2232"/>
                <a:gd name="T28" fmla="*/ 968 w 1120"/>
                <a:gd name="T29" fmla="*/ 1824 h 2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0" h="2232">
                  <a:moveTo>
                    <a:pt x="1016" y="0"/>
                  </a:moveTo>
                  <a:cubicBezTo>
                    <a:pt x="1068" y="40"/>
                    <a:pt x="1120" y="80"/>
                    <a:pt x="1016" y="192"/>
                  </a:cubicBezTo>
                  <a:cubicBezTo>
                    <a:pt x="912" y="304"/>
                    <a:pt x="536" y="496"/>
                    <a:pt x="392" y="672"/>
                  </a:cubicBezTo>
                  <a:cubicBezTo>
                    <a:pt x="248" y="848"/>
                    <a:pt x="216" y="1040"/>
                    <a:pt x="152" y="1248"/>
                  </a:cubicBezTo>
                  <a:cubicBezTo>
                    <a:pt x="88" y="1456"/>
                    <a:pt x="0" y="1768"/>
                    <a:pt x="8" y="1920"/>
                  </a:cubicBezTo>
                  <a:cubicBezTo>
                    <a:pt x="16" y="2072"/>
                    <a:pt x="128" y="2136"/>
                    <a:pt x="200" y="2160"/>
                  </a:cubicBezTo>
                  <a:cubicBezTo>
                    <a:pt x="272" y="2184"/>
                    <a:pt x="384" y="2232"/>
                    <a:pt x="440" y="2064"/>
                  </a:cubicBezTo>
                  <a:cubicBezTo>
                    <a:pt x="496" y="1896"/>
                    <a:pt x="496" y="1288"/>
                    <a:pt x="536" y="1152"/>
                  </a:cubicBezTo>
                  <a:cubicBezTo>
                    <a:pt x="576" y="1016"/>
                    <a:pt x="680" y="1112"/>
                    <a:pt x="680" y="1248"/>
                  </a:cubicBezTo>
                  <a:cubicBezTo>
                    <a:pt x="680" y="1384"/>
                    <a:pt x="528" y="1816"/>
                    <a:pt x="536" y="1968"/>
                  </a:cubicBezTo>
                  <a:cubicBezTo>
                    <a:pt x="544" y="2120"/>
                    <a:pt x="680" y="2152"/>
                    <a:pt x="728" y="2160"/>
                  </a:cubicBezTo>
                  <a:cubicBezTo>
                    <a:pt x="776" y="2168"/>
                    <a:pt x="808" y="2120"/>
                    <a:pt x="824" y="2016"/>
                  </a:cubicBezTo>
                  <a:cubicBezTo>
                    <a:pt x="840" y="1912"/>
                    <a:pt x="816" y="1600"/>
                    <a:pt x="824" y="1536"/>
                  </a:cubicBezTo>
                  <a:cubicBezTo>
                    <a:pt x="832" y="1472"/>
                    <a:pt x="848" y="1584"/>
                    <a:pt x="872" y="1632"/>
                  </a:cubicBezTo>
                  <a:cubicBezTo>
                    <a:pt x="896" y="1680"/>
                    <a:pt x="960" y="1792"/>
                    <a:pt x="968" y="182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1F870A04-C4BA-43FA-A485-BB3B7384B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864"/>
              <a:ext cx="0" cy="192"/>
            </a:xfrm>
            <a:prstGeom prst="line">
              <a:avLst/>
            </a:prstGeom>
            <a:noFill/>
            <a:ln w="88900">
              <a:solidFill>
                <a:schemeClr val="tx1"/>
              </a:solidFill>
              <a:round/>
              <a:headEnd type="none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" name="Line 32">
              <a:extLst>
                <a:ext uri="{FF2B5EF4-FFF2-40B4-BE49-F238E27FC236}">
                  <a16:creationId xmlns:a16="http://schemas.microsoft.com/office/drawing/2014/main" id="{EFC44FAB-2506-4A49-9CAC-8365DE240A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1824"/>
              <a:ext cx="96" cy="240"/>
            </a:xfrm>
            <a:prstGeom prst="line">
              <a:avLst/>
            </a:prstGeom>
            <a:noFill/>
            <a:ln w="88900">
              <a:solidFill>
                <a:schemeClr val="tx1"/>
              </a:solidFill>
              <a:round/>
              <a:headEnd type="none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E593D64B-B665-4B6C-9BFA-5EA3F758D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072"/>
              <a:ext cx="240" cy="144"/>
            </a:xfrm>
            <a:prstGeom prst="line">
              <a:avLst/>
            </a:prstGeom>
            <a:noFill/>
            <a:ln w="88900">
              <a:solidFill>
                <a:schemeClr val="tx1"/>
              </a:solidFill>
              <a:round/>
              <a:headEnd type="none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7DFA2A70-C4CC-43D9-A97B-6AD9E863EE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2448"/>
              <a:ext cx="0" cy="288"/>
            </a:xfrm>
            <a:prstGeom prst="line">
              <a:avLst/>
            </a:prstGeom>
            <a:noFill/>
            <a:ln w="88900">
              <a:solidFill>
                <a:schemeClr val="tx1"/>
              </a:solidFill>
              <a:round/>
              <a:headEnd type="none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ED7C48DF-8EA2-4CFA-9D75-6F4854B8C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2400"/>
              <a:ext cx="48" cy="288"/>
            </a:xfrm>
            <a:prstGeom prst="line">
              <a:avLst/>
            </a:prstGeom>
            <a:noFill/>
            <a:ln w="88900">
              <a:solidFill>
                <a:schemeClr val="tx1"/>
              </a:solidFill>
              <a:round/>
              <a:headEnd type="none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DF2C6554-5310-442F-B68D-024E8DC76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2688"/>
              <a:ext cx="0" cy="288"/>
            </a:xfrm>
            <a:prstGeom prst="line">
              <a:avLst/>
            </a:prstGeom>
            <a:noFill/>
            <a:ln w="88900">
              <a:solidFill>
                <a:schemeClr val="tx1"/>
              </a:solidFill>
              <a:round/>
              <a:headEnd type="none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" name="Line 37">
              <a:extLst>
                <a:ext uri="{FF2B5EF4-FFF2-40B4-BE49-F238E27FC236}">
                  <a16:creationId xmlns:a16="http://schemas.microsoft.com/office/drawing/2014/main" id="{BA24B35E-BCC2-4093-9EA9-915EAC128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640"/>
              <a:ext cx="96" cy="144"/>
            </a:xfrm>
            <a:prstGeom prst="line">
              <a:avLst/>
            </a:prstGeom>
            <a:noFill/>
            <a:ln w="88900">
              <a:solidFill>
                <a:schemeClr val="tx1"/>
              </a:solidFill>
              <a:round/>
              <a:headEnd type="none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265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FFFF86C-1BB4-4E0B-B45A-DAF8572C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Recapitulando: árvores de busca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C7F9CC8-4556-4923-8419-801B91DB8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A parte do espaço de estado que foi explorada por um procedimento de pesquisa pode ser representado como uma </a:t>
            </a:r>
            <a:r>
              <a:rPr lang="pt-BR" dirty="0">
                <a:solidFill>
                  <a:srgbClr val="C00000"/>
                </a:solidFill>
              </a:rPr>
              <a:t>árvore de busca</a:t>
            </a:r>
          </a:p>
          <a:p>
            <a:pPr lvl="1"/>
            <a:r>
              <a:rPr lang="pt-BR" dirty="0"/>
              <a:t>Os </a:t>
            </a:r>
            <a:r>
              <a:rPr lang="pt-BR" dirty="0">
                <a:solidFill>
                  <a:srgbClr val="C00000"/>
                </a:solidFill>
              </a:rPr>
              <a:t>nós na árvore de busca</a:t>
            </a:r>
            <a:r>
              <a:rPr lang="pt-BR" dirty="0"/>
              <a:t> representam caminhos do estado inicial (isto é, soluções parciais) e as</a:t>
            </a:r>
            <a:r>
              <a:rPr lang="pt-BR" dirty="0">
                <a:solidFill>
                  <a:srgbClr val="C00000"/>
                </a:solidFill>
              </a:rPr>
              <a:t> arestas </a:t>
            </a:r>
            <a:r>
              <a:rPr lang="pt-BR" dirty="0"/>
              <a:t>representam aplicações do operador</a:t>
            </a:r>
          </a:p>
          <a:p>
            <a:pPr lvl="1"/>
            <a:r>
              <a:rPr lang="pt-BR" dirty="0"/>
              <a:t>O processo de gerar </a:t>
            </a:r>
            <a:r>
              <a:rPr lang="pt-BR" dirty="0">
                <a:solidFill>
                  <a:srgbClr val="C00000"/>
                </a:solidFill>
              </a:rPr>
              <a:t>os filhos de um nó </a:t>
            </a:r>
            <a:r>
              <a:rPr lang="pt-BR" dirty="0"/>
              <a:t>pela aplicação de operadores é chamado de expandir o nó</a:t>
            </a:r>
          </a:p>
        </p:txBody>
      </p:sp>
    </p:spTree>
    <p:extLst>
      <p:ext uri="{BB962C8B-B14F-4D97-AF65-F5344CB8AC3E}">
        <p14:creationId xmlns:p14="http://schemas.microsoft.com/office/powerpoint/2010/main" val="27199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764AF-3E70-49E7-AF19-8EB1794E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Largura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D8F7C1-FDBD-4A78-BC6E-8B1F3DB4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Procede, </a:t>
            </a:r>
            <a:r>
              <a:rPr lang="pt-BR" b="1" dirty="0"/>
              <a:t>nível por nível</a:t>
            </a:r>
            <a:r>
              <a:rPr lang="pt-BR" dirty="0"/>
              <a:t>, em </a:t>
            </a:r>
            <a:r>
              <a:rPr lang="pt-BR" dirty="0">
                <a:solidFill>
                  <a:srgbClr val="C00000"/>
                </a:solidFill>
              </a:rPr>
              <a:t>direção descendente</a:t>
            </a:r>
            <a:r>
              <a:rPr lang="pt-BR" dirty="0"/>
              <a:t>, da árvore de busca</a:t>
            </a:r>
          </a:p>
          <a:p>
            <a:pPr lvl="1"/>
            <a:r>
              <a:rPr lang="pt-BR" dirty="0"/>
              <a:t>Primeiro, explora todos os </a:t>
            </a:r>
            <a:r>
              <a:rPr lang="pt-BR" dirty="0">
                <a:solidFill>
                  <a:srgbClr val="C00000"/>
                </a:solidFill>
              </a:rPr>
              <a:t>caminhos de comprimento 1</a:t>
            </a:r>
            <a:r>
              <a:rPr lang="pt-BR" dirty="0"/>
              <a:t> a partir do </a:t>
            </a:r>
            <a:r>
              <a:rPr lang="pt-BR" dirty="0">
                <a:solidFill>
                  <a:srgbClr val="C00000"/>
                </a:solidFill>
              </a:rPr>
              <a:t>nó raiz</a:t>
            </a:r>
            <a:r>
              <a:rPr lang="pt-BR" dirty="0"/>
              <a:t>; </a:t>
            </a:r>
          </a:p>
          <a:p>
            <a:pPr lvl="1"/>
            <a:r>
              <a:rPr lang="pt-BR" dirty="0"/>
              <a:t>Então, todos os </a:t>
            </a:r>
            <a:r>
              <a:rPr lang="pt-BR" dirty="0">
                <a:solidFill>
                  <a:srgbClr val="C00000"/>
                </a:solidFill>
              </a:rPr>
              <a:t>caminhos de comprimento 2</a:t>
            </a:r>
            <a:r>
              <a:rPr lang="pt-BR" dirty="0"/>
              <a:t>; </a:t>
            </a:r>
          </a:p>
          <a:p>
            <a:pPr lvl="1"/>
            <a:r>
              <a:rPr lang="pt-BR" dirty="0"/>
              <a:t>De </a:t>
            </a:r>
            <a:r>
              <a:rPr lang="pt-BR" dirty="0">
                <a:solidFill>
                  <a:srgbClr val="C00000"/>
                </a:solidFill>
              </a:rPr>
              <a:t>comprimento 3 </a:t>
            </a:r>
            <a:r>
              <a:rPr lang="pt-BR" dirty="0"/>
              <a:t>a partir do nó raiz; </a:t>
            </a:r>
          </a:p>
          <a:p>
            <a:pPr lvl="1"/>
            <a:r>
              <a:rPr lang="pt-BR" dirty="0"/>
              <a:t>E assim por diante...</a:t>
            </a:r>
          </a:p>
          <a:p>
            <a:pPr lvl="1"/>
            <a:endParaRPr lang="pt-BR" dirty="0"/>
          </a:p>
          <a:p>
            <a:r>
              <a:rPr lang="pt-BR" dirty="0"/>
              <a:t>A partir do </a:t>
            </a:r>
            <a:r>
              <a:rPr lang="pt-BR" dirty="0">
                <a:solidFill>
                  <a:srgbClr val="C00000"/>
                </a:solidFill>
              </a:rPr>
              <a:t>nó raiz 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estado inicial</a:t>
            </a:r>
            <a:r>
              <a:rPr lang="pt-BR" dirty="0"/>
              <a:t>) </a:t>
            </a:r>
            <a:r>
              <a:rPr lang="pt-BR" dirty="0">
                <a:solidFill>
                  <a:srgbClr val="C00000"/>
                </a:solidFill>
              </a:rPr>
              <a:t>explora todos os filhos </a:t>
            </a:r>
            <a:r>
              <a:rPr lang="pt-BR" dirty="0"/>
              <a:t>do nó raiz, da </a:t>
            </a:r>
            <a:r>
              <a:rPr lang="pt-BR" dirty="0">
                <a:solidFill>
                  <a:srgbClr val="C00000"/>
                </a:solidFill>
              </a:rPr>
              <a:t>esquerda para a direita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/>
              <a:t>Se nenhuma solução for encontrada</a:t>
            </a:r>
          </a:p>
          <a:p>
            <a:pPr lvl="1"/>
            <a:r>
              <a:rPr lang="pt-BR" dirty="0"/>
              <a:t>Expande o </a:t>
            </a:r>
            <a:r>
              <a:rPr lang="pt-BR" b="1" dirty="0"/>
              <a:t>primeiro nó filho 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à esquerda</a:t>
            </a:r>
            <a:r>
              <a:rPr lang="pt-BR" dirty="0"/>
              <a:t>) do nó raiz; </a:t>
            </a:r>
          </a:p>
          <a:p>
            <a:pPr lvl="1"/>
            <a:r>
              <a:rPr lang="pt-BR" dirty="0"/>
              <a:t>Em seguida, expande o </a:t>
            </a:r>
            <a:r>
              <a:rPr lang="pt-BR" b="1" dirty="0"/>
              <a:t>segundo nó filho</a:t>
            </a:r>
            <a:r>
              <a:rPr lang="pt-BR" dirty="0"/>
              <a:t> do nó raiz, também na </a:t>
            </a:r>
            <a:r>
              <a:rPr lang="pt-BR" dirty="0">
                <a:solidFill>
                  <a:srgbClr val="C00000"/>
                </a:solidFill>
              </a:rPr>
              <a:t>profundidade 1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E assim por diante ...</a:t>
            </a:r>
          </a:p>
        </p:txBody>
      </p:sp>
    </p:spTree>
    <p:extLst>
      <p:ext uri="{BB962C8B-B14F-4D97-AF65-F5344CB8AC3E}">
        <p14:creationId xmlns:p14="http://schemas.microsoft.com/office/powerpoint/2010/main" val="115295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0B2A0-5BA4-440F-8AB3-B1E67B3B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- BL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7A16735-7D21-454E-9D90-4D360355088C}"/>
              </a:ext>
            </a:extLst>
          </p:cNvPr>
          <p:cNvSpPr txBox="1"/>
          <p:nvPr/>
        </p:nvSpPr>
        <p:spPr>
          <a:xfrm>
            <a:off x="2141065" y="1600200"/>
            <a:ext cx="28645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8000"/>
                </a:solidFill>
              </a:rPr>
              <a:t>%aresta(+inicio, +meta)</a:t>
            </a:r>
          </a:p>
          <a:p>
            <a:r>
              <a:rPr lang="pt-BR" dirty="0">
                <a:solidFill>
                  <a:srgbClr val="FF0000"/>
                </a:solidFill>
              </a:rPr>
              <a:t>aresta</a:t>
            </a:r>
            <a:r>
              <a:rPr lang="pt-BR" dirty="0"/>
              <a:t>(1,7).</a:t>
            </a:r>
          </a:p>
          <a:p>
            <a:r>
              <a:rPr lang="pt-BR" dirty="0">
                <a:solidFill>
                  <a:srgbClr val="FF0000"/>
                </a:solidFill>
              </a:rPr>
              <a:t>aresta</a:t>
            </a:r>
            <a:r>
              <a:rPr lang="pt-BR" dirty="0"/>
              <a:t>(1,8).</a:t>
            </a:r>
          </a:p>
          <a:p>
            <a:r>
              <a:rPr lang="pt-BR" dirty="0">
                <a:solidFill>
                  <a:srgbClr val="FF0000"/>
                </a:solidFill>
              </a:rPr>
              <a:t>aresta</a:t>
            </a:r>
            <a:r>
              <a:rPr lang="pt-BR" dirty="0"/>
              <a:t>(1,3).</a:t>
            </a:r>
          </a:p>
          <a:p>
            <a:r>
              <a:rPr lang="pt-BR" dirty="0">
                <a:solidFill>
                  <a:srgbClr val="FF0000"/>
                </a:solidFill>
              </a:rPr>
              <a:t>aresta</a:t>
            </a:r>
            <a:r>
              <a:rPr lang="pt-BR" dirty="0"/>
              <a:t>(7,4).</a:t>
            </a:r>
          </a:p>
          <a:p>
            <a:r>
              <a:rPr lang="pt-BR" dirty="0">
                <a:solidFill>
                  <a:srgbClr val="FF0000"/>
                </a:solidFill>
              </a:rPr>
              <a:t>aresta</a:t>
            </a:r>
            <a:r>
              <a:rPr lang="pt-BR" dirty="0"/>
              <a:t>(7,20).</a:t>
            </a:r>
          </a:p>
          <a:p>
            <a:r>
              <a:rPr lang="pt-BR" dirty="0">
                <a:solidFill>
                  <a:srgbClr val="FF0000"/>
                </a:solidFill>
              </a:rPr>
              <a:t>aresta</a:t>
            </a:r>
            <a:r>
              <a:rPr lang="pt-BR" dirty="0"/>
              <a:t>(7,17).</a:t>
            </a:r>
          </a:p>
          <a:p>
            <a:r>
              <a:rPr lang="pt-BR" dirty="0">
                <a:solidFill>
                  <a:srgbClr val="FF0000"/>
                </a:solidFill>
              </a:rPr>
              <a:t>aresta</a:t>
            </a:r>
            <a:r>
              <a:rPr lang="pt-BR" dirty="0"/>
              <a:t>(8,6).</a:t>
            </a:r>
          </a:p>
          <a:p>
            <a:r>
              <a:rPr lang="pt-BR" dirty="0">
                <a:solidFill>
                  <a:srgbClr val="FF0000"/>
                </a:solidFill>
              </a:rPr>
              <a:t>aresta</a:t>
            </a:r>
            <a:r>
              <a:rPr lang="pt-BR" dirty="0"/>
              <a:t>(3,9).</a:t>
            </a:r>
          </a:p>
          <a:p>
            <a:r>
              <a:rPr lang="pt-BR" dirty="0">
                <a:solidFill>
                  <a:srgbClr val="FF0000"/>
                </a:solidFill>
              </a:rPr>
              <a:t>aresta</a:t>
            </a:r>
            <a:r>
              <a:rPr lang="pt-BR" dirty="0"/>
              <a:t>(3,12).</a:t>
            </a:r>
          </a:p>
          <a:p>
            <a:r>
              <a:rPr lang="pt-BR" dirty="0">
                <a:solidFill>
                  <a:srgbClr val="FF0000"/>
                </a:solidFill>
              </a:rPr>
              <a:t>aresta</a:t>
            </a:r>
            <a:r>
              <a:rPr lang="pt-BR" dirty="0"/>
              <a:t>(9,19).</a:t>
            </a:r>
          </a:p>
          <a:p>
            <a:r>
              <a:rPr lang="pt-BR" dirty="0">
                <a:solidFill>
                  <a:srgbClr val="FF0000"/>
                </a:solidFill>
              </a:rPr>
              <a:t>aresta</a:t>
            </a:r>
            <a:r>
              <a:rPr lang="pt-BR" dirty="0"/>
              <a:t>(4,42).</a:t>
            </a:r>
          </a:p>
          <a:p>
            <a:r>
              <a:rPr lang="pt-BR" dirty="0">
                <a:solidFill>
                  <a:srgbClr val="FF0000"/>
                </a:solidFill>
              </a:rPr>
              <a:t>aresta</a:t>
            </a:r>
            <a:r>
              <a:rPr lang="pt-BR" dirty="0"/>
              <a:t>(20,28).</a:t>
            </a:r>
          </a:p>
          <a:p>
            <a:r>
              <a:rPr lang="pt-BR" dirty="0">
                <a:solidFill>
                  <a:srgbClr val="FF0000"/>
                </a:solidFill>
              </a:rPr>
              <a:t>aresta</a:t>
            </a:r>
            <a:r>
              <a:rPr lang="pt-BR" dirty="0"/>
              <a:t>(17,10).</a:t>
            </a:r>
          </a:p>
          <a:p>
            <a:endParaRPr lang="pt-BR" dirty="0"/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2AA67C4C-72B6-47FF-BA65-05E247C50487}"/>
              </a:ext>
            </a:extLst>
          </p:cNvPr>
          <p:cNvGrpSpPr/>
          <p:nvPr/>
        </p:nvGrpSpPr>
        <p:grpSpPr>
          <a:xfrm>
            <a:off x="4669676" y="2228643"/>
            <a:ext cx="4877710" cy="3527829"/>
            <a:chOff x="4669676" y="2228643"/>
            <a:chExt cx="4877710" cy="3527829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C427D655-0DE9-49CD-9534-E60ED02F9487}"/>
                </a:ext>
              </a:extLst>
            </p:cNvPr>
            <p:cNvGrpSpPr/>
            <p:nvPr/>
          </p:nvGrpSpPr>
          <p:grpSpPr>
            <a:xfrm>
              <a:off x="4669676" y="2228643"/>
              <a:ext cx="4877710" cy="3398869"/>
              <a:chOff x="2951959" y="2106793"/>
              <a:chExt cx="4877710" cy="3398869"/>
            </a:xfrm>
          </p:grpSpPr>
          <p:sp>
            <p:nvSpPr>
              <p:cNvPr id="40" name="Oval 5">
                <a:extLst>
                  <a:ext uri="{FF2B5EF4-FFF2-40B4-BE49-F238E27FC236}">
                    <a16:creationId xmlns:a16="http://schemas.microsoft.com/office/drawing/2014/main" id="{03C365E8-1B6A-4707-9F6A-9CD022A8E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3869" y="4082663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 sz="2400" dirty="0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41" name="Oval 6">
                <a:extLst>
                  <a:ext uri="{FF2B5EF4-FFF2-40B4-BE49-F238E27FC236}">
                    <a16:creationId xmlns:a16="http://schemas.microsoft.com/office/drawing/2014/main" id="{D02B5600-F734-48D1-8577-32ED10AFD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3876" y="3238896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 sz="2400" dirty="0"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42" name="Oval 7">
                <a:extLst>
                  <a:ext uri="{FF2B5EF4-FFF2-40B4-BE49-F238E27FC236}">
                    <a16:creationId xmlns:a16="http://schemas.microsoft.com/office/drawing/2014/main" id="{9B808806-C09C-454A-9E5B-3715E982A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8669" y="3244463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 sz="24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3" name="Oval 8">
                <a:extLst>
                  <a:ext uri="{FF2B5EF4-FFF2-40B4-BE49-F238E27FC236}">
                    <a16:creationId xmlns:a16="http://schemas.microsoft.com/office/drawing/2014/main" id="{A5CFDE4A-1207-4404-8F96-682A69B63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0" y="2106793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 sz="24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4" name="Oval 9">
                <a:extLst>
                  <a:ext uri="{FF2B5EF4-FFF2-40B4-BE49-F238E27FC236}">
                    <a16:creationId xmlns:a16="http://schemas.microsoft.com/office/drawing/2014/main" id="{9257FC7F-E9D0-45C0-8186-A2566CE97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366" y="4163238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 sz="2400" dirty="0">
                    <a:latin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45" name="Oval 10">
                <a:extLst>
                  <a:ext uri="{FF2B5EF4-FFF2-40B4-BE49-F238E27FC236}">
                    <a16:creationId xmlns:a16="http://schemas.microsoft.com/office/drawing/2014/main" id="{1A00F526-B7A9-4399-990B-E67B05986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9669" y="4082663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 sz="2400" dirty="0">
                    <a:latin typeface="Times New Roman" panose="02020603050405020304" pitchFamily="18" charset="0"/>
                  </a:rPr>
                  <a:t>12</a:t>
                </a:r>
              </a:p>
            </p:txBody>
          </p:sp>
          <p:sp>
            <p:nvSpPr>
              <p:cNvPr id="46" name="Oval 11">
                <a:extLst>
                  <a:ext uri="{FF2B5EF4-FFF2-40B4-BE49-F238E27FC236}">
                    <a16:creationId xmlns:a16="http://schemas.microsoft.com/office/drawing/2014/main" id="{344854F5-5F7B-48AC-9C5E-769546BD9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5269" y="5071676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 sz="2400" dirty="0">
                    <a:latin typeface="Times New Roman" panose="02020603050405020304" pitchFamily="18" charset="0"/>
                  </a:rPr>
                  <a:t>19</a:t>
                </a:r>
              </a:p>
            </p:txBody>
          </p:sp>
          <p:sp>
            <p:nvSpPr>
              <p:cNvPr id="47" name="Oval 13">
                <a:extLst>
                  <a:ext uri="{FF2B5EF4-FFF2-40B4-BE49-F238E27FC236}">
                    <a16:creationId xmlns:a16="http://schemas.microsoft.com/office/drawing/2014/main" id="{9FA58D08-922C-420F-ADED-2D54A65A0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7075" y="5051784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 sz="2400" dirty="0">
                    <a:latin typeface="Times New Roman" panose="02020603050405020304" pitchFamily="18" charset="0"/>
                  </a:rPr>
                  <a:t>42</a:t>
                </a:r>
              </a:p>
            </p:txBody>
          </p:sp>
          <p:cxnSp>
            <p:nvCxnSpPr>
              <p:cNvPr id="48" name="AutoShape 14">
                <a:extLst>
                  <a:ext uri="{FF2B5EF4-FFF2-40B4-BE49-F238E27FC236}">
                    <a16:creationId xmlns:a16="http://schemas.microsoft.com/office/drawing/2014/main" id="{A4799598-E0D0-4624-9AD1-817824CA845C}"/>
                  </a:ext>
                </a:extLst>
              </p:cNvPr>
              <p:cNvCxnSpPr>
                <a:cxnSpLocks noChangeShapeType="1"/>
                <a:stCxn id="43" idx="4"/>
                <a:endCxn id="42" idx="7"/>
              </p:cNvCxnSpPr>
              <p:nvPr/>
            </p:nvCxnSpPr>
            <p:spPr bwMode="auto">
              <a:xfrm>
                <a:off x="5895000" y="2466793"/>
                <a:ext cx="1500948" cy="83039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AutoShape 15">
                <a:extLst>
                  <a:ext uri="{FF2B5EF4-FFF2-40B4-BE49-F238E27FC236}">
                    <a16:creationId xmlns:a16="http://schemas.microsoft.com/office/drawing/2014/main" id="{052DEE93-8F02-4E9A-BBBB-8CF4CE59ADF6}"/>
                  </a:ext>
                </a:extLst>
              </p:cNvPr>
              <p:cNvCxnSpPr>
                <a:cxnSpLocks noChangeShapeType="1"/>
                <a:stCxn id="43" idx="4"/>
                <a:endCxn id="41" idx="0"/>
              </p:cNvCxnSpPr>
              <p:nvPr/>
            </p:nvCxnSpPr>
            <p:spPr bwMode="auto">
              <a:xfrm flipH="1">
                <a:off x="5883876" y="2466793"/>
                <a:ext cx="11124" cy="77210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AutoShape 16">
                <a:extLst>
                  <a:ext uri="{FF2B5EF4-FFF2-40B4-BE49-F238E27FC236}">
                    <a16:creationId xmlns:a16="http://schemas.microsoft.com/office/drawing/2014/main" id="{82ACC0D5-296D-4AB4-B217-468568A1629E}"/>
                  </a:ext>
                </a:extLst>
              </p:cNvPr>
              <p:cNvCxnSpPr>
                <a:cxnSpLocks noChangeShapeType="1"/>
                <a:stCxn id="42" idx="3"/>
                <a:endCxn id="40" idx="0"/>
              </p:cNvCxnSpPr>
              <p:nvPr/>
            </p:nvCxnSpPr>
            <p:spPr bwMode="auto">
              <a:xfrm flipH="1">
                <a:off x="6963869" y="3551742"/>
                <a:ext cx="177521" cy="53092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AutoShape 17">
                <a:extLst>
                  <a:ext uri="{FF2B5EF4-FFF2-40B4-BE49-F238E27FC236}">
                    <a16:creationId xmlns:a16="http://schemas.microsoft.com/office/drawing/2014/main" id="{8D3EFFF5-72FC-4511-B8C3-C283CB717199}"/>
                  </a:ext>
                </a:extLst>
              </p:cNvPr>
              <p:cNvCxnSpPr>
                <a:cxnSpLocks noChangeShapeType="1"/>
                <a:stCxn id="42" idx="5"/>
                <a:endCxn id="45" idx="0"/>
              </p:cNvCxnSpPr>
              <p:nvPr/>
            </p:nvCxnSpPr>
            <p:spPr bwMode="auto">
              <a:xfrm>
                <a:off x="7395948" y="3551742"/>
                <a:ext cx="253721" cy="53092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AutoShape 19">
                <a:extLst>
                  <a:ext uri="{FF2B5EF4-FFF2-40B4-BE49-F238E27FC236}">
                    <a16:creationId xmlns:a16="http://schemas.microsoft.com/office/drawing/2014/main" id="{8C49E0D2-A0F6-4D92-8B0F-D634BE978A8E}"/>
                  </a:ext>
                </a:extLst>
              </p:cNvPr>
              <p:cNvCxnSpPr>
                <a:cxnSpLocks noChangeShapeType="1"/>
                <a:stCxn id="60" idx="4"/>
                <a:endCxn id="44" idx="0"/>
              </p:cNvCxnSpPr>
              <p:nvPr/>
            </p:nvCxnSpPr>
            <p:spPr bwMode="auto">
              <a:xfrm>
                <a:off x="4014485" y="3757067"/>
                <a:ext cx="305881" cy="40617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AutoShape 20">
                <a:extLst>
                  <a:ext uri="{FF2B5EF4-FFF2-40B4-BE49-F238E27FC236}">
                    <a16:creationId xmlns:a16="http://schemas.microsoft.com/office/drawing/2014/main" id="{B867BF76-CA6E-4647-A3A1-BD7162766549}"/>
                  </a:ext>
                </a:extLst>
              </p:cNvPr>
              <p:cNvCxnSpPr>
                <a:cxnSpLocks noChangeShapeType="1"/>
                <a:stCxn id="40" idx="3"/>
                <a:endCxn id="46" idx="0"/>
              </p:cNvCxnSpPr>
              <p:nvPr/>
            </p:nvCxnSpPr>
            <p:spPr bwMode="auto">
              <a:xfrm flipH="1">
                <a:off x="6735269" y="4389942"/>
                <a:ext cx="101321" cy="68173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" name="AutoShape 23">
                <a:extLst>
                  <a:ext uri="{FF2B5EF4-FFF2-40B4-BE49-F238E27FC236}">
                    <a16:creationId xmlns:a16="http://schemas.microsoft.com/office/drawing/2014/main" id="{E39A2A1E-C8B5-4E83-BB96-D843DE76168C}"/>
                  </a:ext>
                </a:extLst>
              </p:cNvPr>
              <p:cNvCxnSpPr>
                <a:cxnSpLocks noChangeShapeType="1"/>
                <a:stCxn id="62" idx="4"/>
                <a:endCxn id="47" idx="0"/>
              </p:cNvCxnSpPr>
              <p:nvPr/>
            </p:nvCxnSpPr>
            <p:spPr bwMode="auto">
              <a:xfrm>
                <a:off x="3461820" y="4517034"/>
                <a:ext cx="5255" cy="53475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55" name="Group 27">
                <a:extLst>
                  <a:ext uri="{FF2B5EF4-FFF2-40B4-BE49-F238E27FC236}">
                    <a16:creationId xmlns:a16="http://schemas.microsoft.com/office/drawing/2014/main" id="{65B7283A-EA6C-4BF9-9112-ECFDDCE296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91766" y="4984093"/>
                <a:ext cx="457200" cy="457200"/>
                <a:chOff x="4896" y="1824"/>
                <a:chExt cx="288" cy="288"/>
              </a:xfrm>
            </p:grpSpPr>
            <p:sp>
              <p:nvSpPr>
                <p:cNvPr id="71" name="Oval 28">
                  <a:extLst>
                    <a:ext uri="{FF2B5EF4-FFF2-40B4-BE49-F238E27FC236}">
                      <a16:creationId xmlns:a16="http://schemas.microsoft.com/office/drawing/2014/main" id="{E062E0E9-F6B9-48C6-BB50-4C8CF993F3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4" y="1872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altLang="pt-BR" sz="2400" dirty="0">
                      <a:solidFill>
                        <a:srgbClr val="6600FF"/>
                      </a:solidFill>
                      <a:latin typeface="Times New Roman" panose="02020603050405020304" pitchFamily="18" charset="0"/>
                    </a:rPr>
                    <a:t>28</a:t>
                  </a:r>
                  <a:endParaRPr lang="pt-BR" altLang="pt-BR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" name="Oval 29">
                  <a:extLst>
                    <a:ext uri="{FF2B5EF4-FFF2-40B4-BE49-F238E27FC236}">
                      <a16:creationId xmlns:a16="http://schemas.microsoft.com/office/drawing/2014/main" id="{3862FDEF-2FCE-4BE6-8493-280220CDEB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9E0DA40C-3B44-40A1-B438-E6297E548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1959" y="2502020"/>
                <a:ext cx="4872715" cy="3003642"/>
              </a:xfrm>
              <a:custGeom>
                <a:avLst/>
                <a:gdLst>
                  <a:gd name="T0" fmla="*/ 1016 w 1120"/>
                  <a:gd name="T1" fmla="*/ 0 h 2232"/>
                  <a:gd name="T2" fmla="*/ 1016 w 1120"/>
                  <a:gd name="T3" fmla="*/ 192 h 2232"/>
                  <a:gd name="T4" fmla="*/ 392 w 1120"/>
                  <a:gd name="T5" fmla="*/ 672 h 2232"/>
                  <a:gd name="T6" fmla="*/ 152 w 1120"/>
                  <a:gd name="T7" fmla="*/ 1248 h 2232"/>
                  <a:gd name="T8" fmla="*/ 8 w 1120"/>
                  <a:gd name="T9" fmla="*/ 1920 h 2232"/>
                  <a:gd name="T10" fmla="*/ 200 w 1120"/>
                  <a:gd name="T11" fmla="*/ 2160 h 2232"/>
                  <a:gd name="T12" fmla="*/ 440 w 1120"/>
                  <a:gd name="T13" fmla="*/ 2064 h 2232"/>
                  <a:gd name="T14" fmla="*/ 536 w 1120"/>
                  <a:gd name="T15" fmla="*/ 1152 h 2232"/>
                  <a:gd name="T16" fmla="*/ 680 w 1120"/>
                  <a:gd name="T17" fmla="*/ 1248 h 2232"/>
                  <a:gd name="T18" fmla="*/ 536 w 1120"/>
                  <a:gd name="T19" fmla="*/ 1968 h 2232"/>
                  <a:gd name="T20" fmla="*/ 728 w 1120"/>
                  <a:gd name="T21" fmla="*/ 2160 h 2232"/>
                  <a:gd name="T22" fmla="*/ 824 w 1120"/>
                  <a:gd name="T23" fmla="*/ 2016 h 2232"/>
                  <a:gd name="T24" fmla="*/ 824 w 1120"/>
                  <a:gd name="T25" fmla="*/ 1536 h 2232"/>
                  <a:gd name="T26" fmla="*/ 872 w 1120"/>
                  <a:gd name="T27" fmla="*/ 1632 h 2232"/>
                  <a:gd name="T28" fmla="*/ 968 w 1120"/>
                  <a:gd name="T29" fmla="*/ 1824 h 2232"/>
                  <a:gd name="connsiteX0" fmla="*/ 9005 w 12786"/>
                  <a:gd name="connsiteY0" fmla="*/ 0 h 9790"/>
                  <a:gd name="connsiteX1" fmla="*/ 12650 w 12786"/>
                  <a:gd name="connsiteY1" fmla="*/ 1812 h 9790"/>
                  <a:gd name="connsiteX2" fmla="*/ 3434 w 12786"/>
                  <a:gd name="connsiteY2" fmla="*/ 3011 h 9790"/>
                  <a:gd name="connsiteX3" fmla="*/ 1291 w 12786"/>
                  <a:gd name="connsiteY3" fmla="*/ 5591 h 9790"/>
                  <a:gd name="connsiteX4" fmla="*/ 5 w 12786"/>
                  <a:gd name="connsiteY4" fmla="*/ 8602 h 9790"/>
                  <a:gd name="connsiteX5" fmla="*/ 1720 w 12786"/>
                  <a:gd name="connsiteY5" fmla="*/ 9677 h 9790"/>
                  <a:gd name="connsiteX6" fmla="*/ 3863 w 12786"/>
                  <a:gd name="connsiteY6" fmla="*/ 9247 h 9790"/>
                  <a:gd name="connsiteX7" fmla="*/ 4720 w 12786"/>
                  <a:gd name="connsiteY7" fmla="*/ 5161 h 9790"/>
                  <a:gd name="connsiteX8" fmla="*/ 6005 w 12786"/>
                  <a:gd name="connsiteY8" fmla="*/ 5591 h 9790"/>
                  <a:gd name="connsiteX9" fmla="*/ 4720 w 12786"/>
                  <a:gd name="connsiteY9" fmla="*/ 8817 h 9790"/>
                  <a:gd name="connsiteX10" fmla="*/ 6434 w 12786"/>
                  <a:gd name="connsiteY10" fmla="*/ 9677 h 9790"/>
                  <a:gd name="connsiteX11" fmla="*/ 7291 w 12786"/>
                  <a:gd name="connsiteY11" fmla="*/ 9032 h 9790"/>
                  <a:gd name="connsiteX12" fmla="*/ 7291 w 12786"/>
                  <a:gd name="connsiteY12" fmla="*/ 6882 h 9790"/>
                  <a:gd name="connsiteX13" fmla="*/ 7720 w 12786"/>
                  <a:gd name="connsiteY13" fmla="*/ 7312 h 9790"/>
                  <a:gd name="connsiteX14" fmla="*/ 8577 w 12786"/>
                  <a:gd name="connsiteY14" fmla="*/ 8172 h 9790"/>
                  <a:gd name="connsiteX0" fmla="*/ 7068 w 9919"/>
                  <a:gd name="connsiteY0" fmla="*/ 0 h 10000"/>
                  <a:gd name="connsiteX1" fmla="*/ 9919 w 9919"/>
                  <a:gd name="connsiteY1" fmla="*/ 1851 h 10000"/>
                  <a:gd name="connsiteX2" fmla="*/ 6968 w 9919"/>
                  <a:gd name="connsiteY2" fmla="*/ 4151 h 10000"/>
                  <a:gd name="connsiteX3" fmla="*/ 1035 w 9919"/>
                  <a:gd name="connsiteY3" fmla="*/ 5711 h 10000"/>
                  <a:gd name="connsiteX4" fmla="*/ 29 w 9919"/>
                  <a:gd name="connsiteY4" fmla="*/ 8787 h 10000"/>
                  <a:gd name="connsiteX5" fmla="*/ 1370 w 9919"/>
                  <a:gd name="connsiteY5" fmla="*/ 9885 h 10000"/>
                  <a:gd name="connsiteX6" fmla="*/ 3046 w 9919"/>
                  <a:gd name="connsiteY6" fmla="*/ 9445 h 10000"/>
                  <a:gd name="connsiteX7" fmla="*/ 3717 w 9919"/>
                  <a:gd name="connsiteY7" fmla="*/ 5272 h 10000"/>
                  <a:gd name="connsiteX8" fmla="*/ 4722 w 9919"/>
                  <a:gd name="connsiteY8" fmla="*/ 5711 h 10000"/>
                  <a:gd name="connsiteX9" fmla="*/ 3717 w 9919"/>
                  <a:gd name="connsiteY9" fmla="*/ 9006 h 10000"/>
                  <a:gd name="connsiteX10" fmla="*/ 5057 w 9919"/>
                  <a:gd name="connsiteY10" fmla="*/ 9885 h 10000"/>
                  <a:gd name="connsiteX11" fmla="*/ 5727 w 9919"/>
                  <a:gd name="connsiteY11" fmla="*/ 9226 h 10000"/>
                  <a:gd name="connsiteX12" fmla="*/ 5727 w 9919"/>
                  <a:gd name="connsiteY12" fmla="*/ 7030 h 10000"/>
                  <a:gd name="connsiteX13" fmla="*/ 6063 w 9919"/>
                  <a:gd name="connsiteY13" fmla="*/ 7469 h 10000"/>
                  <a:gd name="connsiteX14" fmla="*/ 6733 w 9919"/>
                  <a:gd name="connsiteY14" fmla="*/ 8347 h 10000"/>
                  <a:gd name="connsiteX0" fmla="*/ 7126 w 10805"/>
                  <a:gd name="connsiteY0" fmla="*/ 0 h 10055"/>
                  <a:gd name="connsiteX1" fmla="*/ 10000 w 10805"/>
                  <a:gd name="connsiteY1" fmla="*/ 1851 h 10055"/>
                  <a:gd name="connsiteX2" fmla="*/ 7025 w 10805"/>
                  <a:gd name="connsiteY2" fmla="*/ 4151 h 10055"/>
                  <a:gd name="connsiteX3" fmla="*/ 1043 w 10805"/>
                  <a:gd name="connsiteY3" fmla="*/ 5711 h 10055"/>
                  <a:gd name="connsiteX4" fmla="*/ 29 w 10805"/>
                  <a:gd name="connsiteY4" fmla="*/ 8787 h 10055"/>
                  <a:gd name="connsiteX5" fmla="*/ 1381 w 10805"/>
                  <a:gd name="connsiteY5" fmla="*/ 9885 h 10055"/>
                  <a:gd name="connsiteX6" fmla="*/ 3071 w 10805"/>
                  <a:gd name="connsiteY6" fmla="*/ 9445 h 10055"/>
                  <a:gd name="connsiteX7" fmla="*/ 10794 w 10805"/>
                  <a:gd name="connsiteY7" fmla="*/ 4299 h 10055"/>
                  <a:gd name="connsiteX8" fmla="*/ 4761 w 10805"/>
                  <a:gd name="connsiteY8" fmla="*/ 5711 h 10055"/>
                  <a:gd name="connsiteX9" fmla="*/ 3747 w 10805"/>
                  <a:gd name="connsiteY9" fmla="*/ 9006 h 10055"/>
                  <a:gd name="connsiteX10" fmla="*/ 5098 w 10805"/>
                  <a:gd name="connsiteY10" fmla="*/ 9885 h 10055"/>
                  <a:gd name="connsiteX11" fmla="*/ 5774 w 10805"/>
                  <a:gd name="connsiteY11" fmla="*/ 9226 h 10055"/>
                  <a:gd name="connsiteX12" fmla="*/ 5774 w 10805"/>
                  <a:gd name="connsiteY12" fmla="*/ 7030 h 10055"/>
                  <a:gd name="connsiteX13" fmla="*/ 6113 w 10805"/>
                  <a:gd name="connsiteY13" fmla="*/ 7469 h 10055"/>
                  <a:gd name="connsiteX14" fmla="*/ 6788 w 10805"/>
                  <a:gd name="connsiteY14" fmla="*/ 8347 h 10055"/>
                  <a:gd name="connsiteX0" fmla="*/ 7519 w 11198"/>
                  <a:gd name="connsiteY0" fmla="*/ 0 h 9888"/>
                  <a:gd name="connsiteX1" fmla="*/ 10393 w 11198"/>
                  <a:gd name="connsiteY1" fmla="*/ 1851 h 9888"/>
                  <a:gd name="connsiteX2" fmla="*/ 7418 w 11198"/>
                  <a:gd name="connsiteY2" fmla="*/ 4151 h 9888"/>
                  <a:gd name="connsiteX3" fmla="*/ 1436 w 11198"/>
                  <a:gd name="connsiteY3" fmla="*/ 5711 h 9888"/>
                  <a:gd name="connsiteX4" fmla="*/ 422 w 11198"/>
                  <a:gd name="connsiteY4" fmla="*/ 8787 h 9888"/>
                  <a:gd name="connsiteX5" fmla="*/ 7168 w 11198"/>
                  <a:gd name="connsiteY5" fmla="*/ 6021 h 9888"/>
                  <a:gd name="connsiteX6" fmla="*/ 3464 w 11198"/>
                  <a:gd name="connsiteY6" fmla="*/ 9445 h 9888"/>
                  <a:gd name="connsiteX7" fmla="*/ 11187 w 11198"/>
                  <a:gd name="connsiteY7" fmla="*/ 4299 h 9888"/>
                  <a:gd name="connsiteX8" fmla="*/ 5154 w 11198"/>
                  <a:gd name="connsiteY8" fmla="*/ 5711 h 9888"/>
                  <a:gd name="connsiteX9" fmla="*/ 4140 w 11198"/>
                  <a:gd name="connsiteY9" fmla="*/ 9006 h 9888"/>
                  <a:gd name="connsiteX10" fmla="*/ 5491 w 11198"/>
                  <a:gd name="connsiteY10" fmla="*/ 9885 h 9888"/>
                  <a:gd name="connsiteX11" fmla="*/ 6167 w 11198"/>
                  <a:gd name="connsiteY11" fmla="*/ 9226 h 9888"/>
                  <a:gd name="connsiteX12" fmla="*/ 6167 w 11198"/>
                  <a:gd name="connsiteY12" fmla="*/ 7030 h 9888"/>
                  <a:gd name="connsiteX13" fmla="*/ 6506 w 11198"/>
                  <a:gd name="connsiteY13" fmla="*/ 7469 h 9888"/>
                  <a:gd name="connsiteX14" fmla="*/ 7181 w 11198"/>
                  <a:gd name="connsiteY14" fmla="*/ 8347 h 9888"/>
                  <a:gd name="connsiteX0" fmla="*/ 5438 w 8722"/>
                  <a:gd name="connsiteY0" fmla="*/ 0 h 10000"/>
                  <a:gd name="connsiteX1" fmla="*/ 8004 w 8722"/>
                  <a:gd name="connsiteY1" fmla="*/ 1872 h 10000"/>
                  <a:gd name="connsiteX2" fmla="*/ 5347 w 8722"/>
                  <a:gd name="connsiteY2" fmla="*/ 4198 h 10000"/>
                  <a:gd name="connsiteX3" fmla="*/ 5 w 8722"/>
                  <a:gd name="connsiteY3" fmla="*/ 5776 h 10000"/>
                  <a:gd name="connsiteX4" fmla="*/ 4409 w 8722"/>
                  <a:gd name="connsiteY4" fmla="*/ 5781 h 10000"/>
                  <a:gd name="connsiteX5" fmla="*/ 5124 w 8722"/>
                  <a:gd name="connsiteY5" fmla="*/ 6089 h 10000"/>
                  <a:gd name="connsiteX6" fmla="*/ 1816 w 8722"/>
                  <a:gd name="connsiteY6" fmla="*/ 9552 h 10000"/>
                  <a:gd name="connsiteX7" fmla="*/ 8713 w 8722"/>
                  <a:gd name="connsiteY7" fmla="*/ 4348 h 10000"/>
                  <a:gd name="connsiteX8" fmla="*/ 3326 w 8722"/>
                  <a:gd name="connsiteY8" fmla="*/ 5776 h 10000"/>
                  <a:gd name="connsiteX9" fmla="*/ 2420 w 8722"/>
                  <a:gd name="connsiteY9" fmla="*/ 9108 h 10000"/>
                  <a:gd name="connsiteX10" fmla="*/ 3627 w 8722"/>
                  <a:gd name="connsiteY10" fmla="*/ 9997 h 10000"/>
                  <a:gd name="connsiteX11" fmla="*/ 4230 w 8722"/>
                  <a:gd name="connsiteY11" fmla="*/ 9331 h 10000"/>
                  <a:gd name="connsiteX12" fmla="*/ 4230 w 8722"/>
                  <a:gd name="connsiteY12" fmla="*/ 7110 h 10000"/>
                  <a:gd name="connsiteX13" fmla="*/ 4533 w 8722"/>
                  <a:gd name="connsiteY13" fmla="*/ 7554 h 10000"/>
                  <a:gd name="connsiteX14" fmla="*/ 5136 w 8722"/>
                  <a:gd name="connsiteY14" fmla="*/ 8442 h 10000"/>
                  <a:gd name="connsiteX0" fmla="*/ 4233 w 7999"/>
                  <a:gd name="connsiteY0" fmla="*/ 0 h 10000"/>
                  <a:gd name="connsiteX1" fmla="*/ 7175 w 7999"/>
                  <a:gd name="connsiteY1" fmla="*/ 1872 h 10000"/>
                  <a:gd name="connsiteX2" fmla="*/ 4128 w 7999"/>
                  <a:gd name="connsiteY2" fmla="*/ 4198 h 10000"/>
                  <a:gd name="connsiteX3" fmla="*/ 3204 w 7999"/>
                  <a:gd name="connsiteY3" fmla="*/ 5181 h 10000"/>
                  <a:gd name="connsiteX4" fmla="*/ 3053 w 7999"/>
                  <a:gd name="connsiteY4" fmla="*/ 5781 h 10000"/>
                  <a:gd name="connsiteX5" fmla="*/ 3873 w 7999"/>
                  <a:gd name="connsiteY5" fmla="*/ 6089 h 10000"/>
                  <a:gd name="connsiteX6" fmla="*/ 80 w 7999"/>
                  <a:gd name="connsiteY6" fmla="*/ 9552 h 10000"/>
                  <a:gd name="connsiteX7" fmla="*/ 7988 w 7999"/>
                  <a:gd name="connsiteY7" fmla="*/ 4348 h 10000"/>
                  <a:gd name="connsiteX8" fmla="*/ 1811 w 7999"/>
                  <a:gd name="connsiteY8" fmla="*/ 5776 h 10000"/>
                  <a:gd name="connsiteX9" fmla="*/ 773 w 7999"/>
                  <a:gd name="connsiteY9" fmla="*/ 9108 h 10000"/>
                  <a:gd name="connsiteX10" fmla="*/ 2156 w 7999"/>
                  <a:gd name="connsiteY10" fmla="*/ 9997 h 10000"/>
                  <a:gd name="connsiteX11" fmla="*/ 2848 w 7999"/>
                  <a:gd name="connsiteY11" fmla="*/ 9331 h 10000"/>
                  <a:gd name="connsiteX12" fmla="*/ 2848 w 7999"/>
                  <a:gd name="connsiteY12" fmla="*/ 7110 h 10000"/>
                  <a:gd name="connsiteX13" fmla="*/ 3195 w 7999"/>
                  <a:gd name="connsiteY13" fmla="*/ 7554 h 10000"/>
                  <a:gd name="connsiteX14" fmla="*/ 3887 w 7999"/>
                  <a:gd name="connsiteY14" fmla="*/ 8442 h 10000"/>
                  <a:gd name="connsiteX0" fmla="*/ 5292 w 10000"/>
                  <a:gd name="connsiteY0" fmla="*/ 0 h 10000"/>
                  <a:gd name="connsiteX1" fmla="*/ 8970 w 10000"/>
                  <a:gd name="connsiteY1" fmla="*/ 1872 h 10000"/>
                  <a:gd name="connsiteX2" fmla="*/ 5161 w 10000"/>
                  <a:gd name="connsiteY2" fmla="*/ 4198 h 10000"/>
                  <a:gd name="connsiteX3" fmla="*/ 3817 w 10000"/>
                  <a:gd name="connsiteY3" fmla="*/ 5781 h 10000"/>
                  <a:gd name="connsiteX4" fmla="*/ 4842 w 10000"/>
                  <a:gd name="connsiteY4" fmla="*/ 6089 h 10000"/>
                  <a:gd name="connsiteX5" fmla="*/ 100 w 10000"/>
                  <a:gd name="connsiteY5" fmla="*/ 9552 h 10000"/>
                  <a:gd name="connsiteX6" fmla="*/ 9986 w 10000"/>
                  <a:gd name="connsiteY6" fmla="*/ 4348 h 10000"/>
                  <a:gd name="connsiteX7" fmla="*/ 2264 w 10000"/>
                  <a:gd name="connsiteY7" fmla="*/ 5776 h 10000"/>
                  <a:gd name="connsiteX8" fmla="*/ 966 w 10000"/>
                  <a:gd name="connsiteY8" fmla="*/ 9108 h 10000"/>
                  <a:gd name="connsiteX9" fmla="*/ 2695 w 10000"/>
                  <a:gd name="connsiteY9" fmla="*/ 9997 h 10000"/>
                  <a:gd name="connsiteX10" fmla="*/ 3560 w 10000"/>
                  <a:gd name="connsiteY10" fmla="*/ 9331 h 10000"/>
                  <a:gd name="connsiteX11" fmla="*/ 3560 w 10000"/>
                  <a:gd name="connsiteY11" fmla="*/ 7110 h 10000"/>
                  <a:gd name="connsiteX12" fmla="*/ 3994 w 10000"/>
                  <a:gd name="connsiteY12" fmla="*/ 7554 h 10000"/>
                  <a:gd name="connsiteX13" fmla="*/ 4859 w 10000"/>
                  <a:gd name="connsiteY13" fmla="*/ 8442 h 10000"/>
                  <a:gd name="connsiteX0" fmla="*/ 5292 w 11769"/>
                  <a:gd name="connsiteY0" fmla="*/ 0 h 10000"/>
                  <a:gd name="connsiteX1" fmla="*/ 8970 w 11769"/>
                  <a:gd name="connsiteY1" fmla="*/ 1872 h 10000"/>
                  <a:gd name="connsiteX2" fmla="*/ 5161 w 11769"/>
                  <a:gd name="connsiteY2" fmla="*/ 4198 h 10000"/>
                  <a:gd name="connsiteX3" fmla="*/ 3817 w 11769"/>
                  <a:gd name="connsiteY3" fmla="*/ 5781 h 10000"/>
                  <a:gd name="connsiteX4" fmla="*/ 4842 w 11769"/>
                  <a:gd name="connsiteY4" fmla="*/ 6089 h 10000"/>
                  <a:gd name="connsiteX5" fmla="*/ 100 w 11769"/>
                  <a:gd name="connsiteY5" fmla="*/ 9552 h 10000"/>
                  <a:gd name="connsiteX6" fmla="*/ 9986 w 11769"/>
                  <a:gd name="connsiteY6" fmla="*/ 4348 h 10000"/>
                  <a:gd name="connsiteX7" fmla="*/ 10932 w 11769"/>
                  <a:gd name="connsiteY7" fmla="*/ 7872 h 10000"/>
                  <a:gd name="connsiteX8" fmla="*/ 966 w 11769"/>
                  <a:gd name="connsiteY8" fmla="*/ 9108 h 10000"/>
                  <a:gd name="connsiteX9" fmla="*/ 2695 w 11769"/>
                  <a:gd name="connsiteY9" fmla="*/ 9997 h 10000"/>
                  <a:gd name="connsiteX10" fmla="*/ 3560 w 11769"/>
                  <a:gd name="connsiteY10" fmla="*/ 9331 h 10000"/>
                  <a:gd name="connsiteX11" fmla="*/ 3560 w 11769"/>
                  <a:gd name="connsiteY11" fmla="*/ 7110 h 10000"/>
                  <a:gd name="connsiteX12" fmla="*/ 3994 w 11769"/>
                  <a:gd name="connsiteY12" fmla="*/ 7554 h 10000"/>
                  <a:gd name="connsiteX13" fmla="*/ 4859 w 11769"/>
                  <a:gd name="connsiteY13" fmla="*/ 8442 h 10000"/>
                  <a:gd name="connsiteX0" fmla="*/ 4715 w 11006"/>
                  <a:gd name="connsiteY0" fmla="*/ 0 h 10000"/>
                  <a:gd name="connsiteX1" fmla="*/ 8393 w 11006"/>
                  <a:gd name="connsiteY1" fmla="*/ 1872 h 10000"/>
                  <a:gd name="connsiteX2" fmla="*/ 4584 w 11006"/>
                  <a:gd name="connsiteY2" fmla="*/ 4198 h 10000"/>
                  <a:gd name="connsiteX3" fmla="*/ 3240 w 11006"/>
                  <a:gd name="connsiteY3" fmla="*/ 5781 h 10000"/>
                  <a:gd name="connsiteX4" fmla="*/ 4265 w 11006"/>
                  <a:gd name="connsiteY4" fmla="*/ 6089 h 10000"/>
                  <a:gd name="connsiteX5" fmla="*/ 9409 w 11006"/>
                  <a:gd name="connsiteY5" fmla="*/ 4348 h 10000"/>
                  <a:gd name="connsiteX6" fmla="*/ 10355 w 11006"/>
                  <a:gd name="connsiteY6" fmla="*/ 7872 h 10000"/>
                  <a:gd name="connsiteX7" fmla="*/ 389 w 11006"/>
                  <a:gd name="connsiteY7" fmla="*/ 9108 h 10000"/>
                  <a:gd name="connsiteX8" fmla="*/ 2118 w 11006"/>
                  <a:gd name="connsiteY8" fmla="*/ 9997 h 10000"/>
                  <a:gd name="connsiteX9" fmla="*/ 2983 w 11006"/>
                  <a:gd name="connsiteY9" fmla="*/ 9331 h 10000"/>
                  <a:gd name="connsiteX10" fmla="*/ 2983 w 11006"/>
                  <a:gd name="connsiteY10" fmla="*/ 7110 h 10000"/>
                  <a:gd name="connsiteX11" fmla="*/ 3417 w 11006"/>
                  <a:gd name="connsiteY11" fmla="*/ 7554 h 10000"/>
                  <a:gd name="connsiteX12" fmla="*/ 4282 w 11006"/>
                  <a:gd name="connsiteY12" fmla="*/ 8442 h 10000"/>
                  <a:gd name="connsiteX0" fmla="*/ 4715 w 10908"/>
                  <a:gd name="connsiteY0" fmla="*/ 0 h 10000"/>
                  <a:gd name="connsiteX1" fmla="*/ 8393 w 10908"/>
                  <a:gd name="connsiteY1" fmla="*/ 1872 h 10000"/>
                  <a:gd name="connsiteX2" fmla="*/ 4584 w 10908"/>
                  <a:gd name="connsiteY2" fmla="*/ 4198 h 10000"/>
                  <a:gd name="connsiteX3" fmla="*/ 3240 w 10908"/>
                  <a:gd name="connsiteY3" fmla="*/ 5781 h 10000"/>
                  <a:gd name="connsiteX4" fmla="*/ 7591 w 10908"/>
                  <a:gd name="connsiteY4" fmla="*/ 6011 h 10000"/>
                  <a:gd name="connsiteX5" fmla="*/ 9409 w 10908"/>
                  <a:gd name="connsiteY5" fmla="*/ 4348 h 10000"/>
                  <a:gd name="connsiteX6" fmla="*/ 10355 w 10908"/>
                  <a:gd name="connsiteY6" fmla="*/ 7872 h 10000"/>
                  <a:gd name="connsiteX7" fmla="*/ 389 w 10908"/>
                  <a:gd name="connsiteY7" fmla="*/ 9108 h 10000"/>
                  <a:gd name="connsiteX8" fmla="*/ 2118 w 10908"/>
                  <a:gd name="connsiteY8" fmla="*/ 9997 h 10000"/>
                  <a:gd name="connsiteX9" fmla="*/ 2983 w 10908"/>
                  <a:gd name="connsiteY9" fmla="*/ 9331 h 10000"/>
                  <a:gd name="connsiteX10" fmla="*/ 2983 w 10908"/>
                  <a:gd name="connsiteY10" fmla="*/ 7110 h 10000"/>
                  <a:gd name="connsiteX11" fmla="*/ 3417 w 10908"/>
                  <a:gd name="connsiteY11" fmla="*/ 7554 h 10000"/>
                  <a:gd name="connsiteX12" fmla="*/ 4282 w 10908"/>
                  <a:gd name="connsiteY12" fmla="*/ 8442 h 10000"/>
                  <a:gd name="connsiteX0" fmla="*/ 4715 w 10908"/>
                  <a:gd name="connsiteY0" fmla="*/ 0 h 10000"/>
                  <a:gd name="connsiteX1" fmla="*/ 8393 w 10908"/>
                  <a:gd name="connsiteY1" fmla="*/ 1872 h 10000"/>
                  <a:gd name="connsiteX2" fmla="*/ 4584 w 10908"/>
                  <a:gd name="connsiteY2" fmla="*/ 4198 h 10000"/>
                  <a:gd name="connsiteX3" fmla="*/ 4500 w 10908"/>
                  <a:gd name="connsiteY3" fmla="*/ 6195 h 10000"/>
                  <a:gd name="connsiteX4" fmla="*/ 7591 w 10908"/>
                  <a:gd name="connsiteY4" fmla="*/ 6011 h 10000"/>
                  <a:gd name="connsiteX5" fmla="*/ 9409 w 10908"/>
                  <a:gd name="connsiteY5" fmla="*/ 4348 h 10000"/>
                  <a:gd name="connsiteX6" fmla="*/ 10355 w 10908"/>
                  <a:gd name="connsiteY6" fmla="*/ 7872 h 10000"/>
                  <a:gd name="connsiteX7" fmla="*/ 389 w 10908"/>
                  <a:gd name="connsiteY7" fmla="*/ 9108 h 10000"/>
                  <a:gd name="connsiteX8" fmla="*/ 2118 w 10908"/>
                  <a:gd name="connsiteY8" fmla="*/ 9997 h 10000"/>
                  <a:gd name="connsiteX9" fmla="*/ 2983 w 10908"/>
                  <a:gd name="connsiteY9" fmla="*/ 9331 h 10000"/>
                  <a:gd name="connsiteX10" fmla="*/ 2983 w 10908"/>
                  <a:gd name="connsiteY10" fmla="*/ 7110 h 10000"/>
                  <a:gd name="connsiteX11" fmla="*/ 3417 w 10908"/>
                  <a:gd name="connsiteY11" fmla="*/ 7554 h 10000"/>
                  <a:gd name="connsiteX12" fmla="*/ 4282 w 10908"/>
                  <a:gd name="connsiteY12" fmla="*/ 8442 h 10000"/>
                  <a:gd name="connsiteX0" fmla="*/ 4715 w 10908"/>
                  <a:gd name="connsiteY0" fmla="*/ 0 h 10000"/>
                  <a:gd name="connsiteX1" fmla="*/ 8393 w 10908"/>
                  <a:gd name="connsiteY1" fmla="*/ 1872 h 10000"/>
                  <a:gd name="connsiteX2" fmla="*/ 5189 w 10908"/>
                  <a:gd name="connsiteY2" fmla="*/ 4250 h 10000"/>
                  <a:gd name="connsiteX3" fmla="*/ 4500 w 10908"/>
                  <a:gd name="connsiteY3" fmla="*/ 6195 h 10000"/>
                  <a:gd name="connsiteX4" fmla="*/ 7591 w 10908"/>
                  <a:gd name="connsiteY4" fmla="*/ 6011 h 10000"/>
                  <a:gd name="connsiteX5" fmla="*/ 9409 w 10908"/>
                  <a:gd name="connsiteY5" fmla="*/ 4348 h 10000"/>
                  <a:gd name="connsiteX6" fmla="*/ 10355 w 10908"/>
                  <a:gd name="connsiteY6" fmla="*/ 7872 h 10000"/>
                  <a:gd name="connsiteX7" fmla="*/ 389 w 10908"/>
                  <a:gd name="connsiteY7" fmla="*/ 9108 h 10000"/>
                  <a:gd name="connsiteX8" fmla="*/ 2118 w 10908"/>
                  <a:gd name="connsiteY8" fmla="*/ 9997 h 10000"/>
                  <a:gd name="connsiteX9" fmla="*/ 2983 w 10908"/>
                  <a:gd name="connsiteY9" fmla="*/ 9331 h 10000"/>
                  <a:gd name="connsiteX10" fmla="*/ 2983 w 10908"/>
                  <a:gd name="connsiteY10" fmla="*/ 7110 h 10000"/>
                  <a:gd name="connsiteX11" fmla="*/ 3417 w 10908"/>
                  <a:gd name="connsiteY11" fmla="*/ 7554 h 10000"/>
                  <a:gd name="connsiteX12" fmla="*/ 4282 w 10908"/>
                  <a:gd name="connsiteY12" fmla="*/ 8442 h 10000"/>
                  <a:gd name="connsiteX0" fmla="*/ 4715 w 10908"/>
                  <a:gd name="connsiteY0" fmla="*/ 0 h 10000"/>
                  <a:gd name="connsiteX1" fmla="*/ 8393 w 10908"/>
                  <a:gd name="connsiteY1" fmla="*/ 1872 h 10000"/>
                  <a:gd name="connsiteX2" fmla="*/ 5189 w 10908"/>
                  <a:gd name="connsiteY2" fmla="*/ 4250 h 10000"/>
                  <a:gd name="connsiteX3" fmla="*/ 4500 w 10908"/>
                  <a:gd name="connsiteY3" fmla="*/ 6195 h 10000"/>
                  <a:gd name="connsiteX4" fmla="*/ 7591 w 10908"/>
                  <a:gd name="connsiteY4" fmla="*/ 6011 h 10000"/>
                  <a:gd name="connsiteX5" fmla="*/ 9409 w 10908"/>
                  <a:gd name="connsiteY5" fmla="*/ 4348 h 10000"/>
                  <a:gd name="connsiteX6" fmla="*/ 10355 w 10908"/>
                  <a:gd name="connsiteY6" fmla="*/ 7872 h 10000"/>
                  <a:gd name="connsiteX7" fmla="*/ 389 w 10908"/>
                  <a:gd name="connsiteY7" fmla="*/ 9108 h 10000"/>
                  <a:gd name="connsiteX8" fmla="*/ 2118 w 10908"/>
                  <a:gd name="connsiteY8" fmla="*/ 9997 h 10000"/>
                  <a:gd name="connsiteX9" fmla="*/ 2983 w 10908"/>
                  <a:gd name="connsiteY9" fmla="*/ 9331 h 10000"/>
                  <a:gd name="connsiteX10" fmla="*/ 2983 w 10908"/>
                  <a:gd name="connsiteY10" fmla="*/ 7110 h 10000"/>
                  <a:gd name="connsiteX11" fmla="*/ 3417 w 10908"/>
                  <a:gd name="connsiteY11" fmla="*/ 7554 h 10000"/>
                  <a:gd name="connsiteX12" fmla="*/ 4282 w 10908"/>
                  <a:gd name="connsiteY12" fmla="*/ 8442 h 10000"/>
                  <a:gd name="connsiteX0" fmla="*/ 4715 w 10909"/>
                  <a:gd name="connsiteY0" fmla="*/ 0 h 10000"/>
                  <a:gd name="connsiteX1" fmla="*/ 8393 w 10909"/>
                  <a:gd name="connsiteY1" fmla="*/ 1872 h 10000"/>
                  <a:gd name="connsiteX2" fmla="*/ 5189 w 10909"/>
                  <a:gd name="connsiteY2" fmla="*/ 4250 h 10000"/>
                  <a:gd name="connsiteX3" fmla="*/ 4500 w 10909"/>
                  <a:gd name="connsiteY3" fmla="*/ 6195 h 10000"/>
                  <a:gd name="connsiteX4" fmla="*/ 7541 w 10909"/>
                  <a:gd name="connsiteY4" fmla="*/ 5907 h 10000"/>
                  <a:gd name="connsiteX5" fmla="*/ 9409 w 10909"/>
                  <a:gd name="connsiteY5" fmla="*/ 4348 h 10000"/>
                  <a:gd name="connsiteX6" fmla="*/ 10355 w 10909"/>
                  <a:gd name="connsiteY6" fmla="*/ 7872 h 10000"/>
                  <a:gd name="connsiteX7" fmla="*/ 389 w 10909"/>
                  <a:gd name="connsiteY7" fmla="*/ 9108 h 10000"/>
                  <a:gd name="connsiteX8" fmla="*/ 2118 w 10909"/>
                  <a:gd name="connsiteY8" fmla="*/ 9997 h 10000"/>
                  <a:gd name="connsiteX9" fmla="*/ 2983 w 10909"/>
                  <a:gd name="connsiteY9" fmla="*/ 9331 h 10000"/>
                  <a:gd name="connsiteX10" fmla="*/ 2983 w 10909"/>
                  <a:gd name="connsiteY10" fmla="*/ 7110 h 10000"/>
                  <a:gd name="connsiteX11" fmla="*/ 3417 w 10909"/>
                  <a:gd name="connsiteY11" fmla="*/ 7554 h 10000"/>
                  <a:gd name="connsiteX12" fmla="*/ 4282 w 10909"/>
                  <a:gd name="connsiteY12" fmla="*/ 8442 h 10000"/>
                  <a:gd name="connsiteX0" fmla="*/ 4645 w 9964"/>
                  <a:gd name="connsiteY0" fmla="*/ 0 h 10000"/>
                  <a:gd name="connsiteX1" fmla="*/ 8323 w 9964"/>
                  <a:gd name="connsiteY1" fmla="*/ 1872 h 10000"/>
                  <a:gd name="connsiteX2" fmla="*/ 5119 w 9964"/>
                  <a:gd name="connsiteY2" fmla="*/ 4250 h 10000"/>
                  <a:gd name="connsiteX3" fmla="*/ 4430 w 9964"/>
                  <a:gd name="connsiteY3" fmla="*/ 6195 h 10000"/>
                  <a:gd name="connsiteX4" fmla="*/ 7471 w 9964"/>
                  <a:gd name="connsiteY4" fmla="*/ 5907 h 10000"/>
                  <a:gd name="connsiteX5" fmla="*/ 9339 w 9964"/>
                  <a:gd name="connsiteY5" fmla="*/ 4348 h 10000"/>
                  <a:gd name="connsiteX6" fmla="*/ 9176 w 9964"/>
                  <a:gd name="connsiteY6" fmla="*/ 7794 h 10000"/>
                  <a:gd name="connsiteX7" fmla="*/ 319 w 9964"/>
                  <a:gd name="connsiteY7" fmla="*/ 9108 h 10000"/>
                  <a:gd name="connsiteX8" fmla="*/ 2048 w 9964"/>
                  <a:gd name="connsiteY8" fmla="*/ 9997 h 10000"/>
                  <a:gd name="connsiteX9" fmla="*/ 2913 w 9964"/>
                  <a:gd name="connsiteY9" fmla="*/ 9331 h 10000"/>
                  <a:gd name="connsiteX10" fmla="*/ 2913 w 9964"/>
                  <a:gd name="connsiteY10" fmla="*/ 7110 h 10000"/>
                  <a:gd name="connsiteX11" fmla="*/ 3347 w 9964"/>
                  <a:gd name="connsiteY11" fmla="*/ 7554 h 10000"/>
                  <a:gd name="connsiteX12" fmla="*/ 4212 w 9964"/>
                  <a:gd name="connsiteY12" fmla="*/ 8442 h 10000"/>
                  <a:gd name="connsiteX0" fmla="*/ 4662 w 10001"/>
                  <a:gd name="connsiteY0" fmla="*/ 0 h 10000"/>
                  <a:gd name="connsiteX1" fmla="*/ 8353 w 10001"/>
                  <a:gd name="connsiteY1" fmla="*/ 1872 h 10000"/>
                  <a:gd name="connsiteX2" fmla="*/ 5137 w 10001"/>
                  <a:gd name="connsiteY2" fmla="*/ 4250 h 10000"/>
                  <a:gd name="connsiteX3" fmla="*/ 4446 w 10001"/>
                  <a:gd name="connsiteY3" fmla="*/ 6195 h 10000"/>
                  <a:gd name="connsiteX4" fmla="*/ 7498 w 10001"/>
                  <a:gd name="connsiteY4" fmla="*/ 5907 h 10000"/>
                  <a:gd name="connsiteX5" fmla="*/ 9373 w 10001"/>
                  <a:gd name="connsiteY5" fmla="*/ 4348 h 10000"/>
                  <a:gd name="connsiteX6" fmla="*/ 9209 w 10001"/>
                  <a:gd name="connsiteY6" fmla="*/ 7794 h 10000"/>
                  <a:gd name="connsiteX7" fmla="*/ 320 w 10001"/>
                  <a:gd name="connsiteY7" fmla="*/ 9108 h 10000"/>
                  <a:gd name="connsiteX8" fmla="*/ 2055 w 10001"/>
                  <a:gd name="connsiteY8" fmla="*/ 9997 h 10000"/>
                  <a:gd name="connsiteX9" fmla="*/ 2924 w 10001"/>
                  <a:gd name="connsiteY9" fmla="*/ 9331 h 10000"/>
                  <a:gd name="connsiteX10" fmla="*/ 2924 w 10001"/>
                  <a:gd name="connsiteY10" fmla="*/ 7110 h 10000"/>
                  <a:gd name="connsiteX11" fmla="*/ 3359 w 10001"/>
                  <a:gd name="connsiteY11" fmla="*/ 7554 h 10000"/>
                  <a:gd name="connsiteX0" fmla="*/ 4662 w 10001"/>
                  <a:gd name="connsiteY0" fmla="*/ 0 h 10000"/>
                  <a:gd name="connsiteX1" fmla="*/ 8353 w 10001"/>
                  <a:gd name="connsiteY1" fmla="*/ 1872 h 10000"/>
                  <a:gd name="connsiteX2" fmla="*/ 5137 w 10001"/>
                  <a:gd name="connsiteY2" fmla="*/ 4250 h 10000"/>
                  <a:gd name="connsiteX3" fmla="*/ 4446 w 10001"/>
                  <a:gd name="connsiteY3" fmla="*/ 6195 h 10000"/>
                  <a:gd name="connsiteX4" fmla="*/ 7498 w 10001"/>
                  <a:gd name="connsiteY4" fmla="*/ 5907 h 10000"/>
                  <a:gd name="connsiteX5" fmla="*/ 9373 w 10001"/>
                  <a:gd name="connsiteY5" fmla="*/ 4348 h 10000"/>
                  <a:gd name="connsiteX6" fmla="*/ 9209 w 10001"/>
                  <a:gd name="connsiteY6" fmla="*/ 7794 h 10000"/>
                  <a:gd name="connsiteX7" fmla="*/ 320 w 10001"/>
                  <a:gd name="connsiteY7" fmla="*/ 9108 h 10000"/>
                  <a:gd name="connsiteX8" fmla="*/ 2055 w 10001"/>
                  <a:gd name="connsiteY8" fmla="*/ 9997 h 10000"/>
                  <a:gd name="connsiteX9" fmla="*/ 2924 w 10001"/>
                  <a:gd name="connsiteY9" fmla="*/ 9331 h 10000"/>
                  <a:gd name="connsiteX10" fmla="*/ 2924 w 10001"/>
                  <a:gd name="connsiteY10" fmla="*/ 7110 h 10000"/>
                  <a:gd name="connsiteX0" fmla="*/ 4662 w 10001"/>
                  <a:gd name="connsiteY0" fmla="*/ 0 h 10000"/>
                  <a:gd name="connsiteX1" fmla="*/ 8353 w 10001"/>
                  <a:gd name="connsiteY1" fmla="*/ 1872 h 10000"/>
                  <a:gd name="connsiteX2" fmla="*/ 5137 w 10001"/>
                  <a:gd name="connsiteY2" fmla="*/ 4250 h 10000"/>
                  <a:gd name="connsiteX3" fmla="*/ 4446 w 10001"/>
                  <a:gd name="connsiteY3" fmla="*/ 6195 h 10000"/>
                  <a:gd name="connsiteX4" fmla="*/ 7498 w 10001"/>
                  <a:gd name="connsiteY4" fmla="*/ 5907 h 10000"/>
                  <a:gd name="connsiteX5" fmla="*/ 9373 w 10001"/>
                  <a:gd name="connsiteY5" fmla="*/ 4348 h 10000"/>
                  <a:gd name="connsiteX6" fmla="*/ 9209 w 10001"/>
                  <a:gd name="connsiteY6" fmla="*/ 7794 h 10000"/>
                  <a:gd name="connsiteX7" fmla="*/ 320 w 10001"/>
                  <a:gd name="connsiteY7" fmla="*/ 9108 h 10000"/>
                  <a:gd name="connsiteX8" fmla="*/ 2055 w 10001"/>
                  <a:gd name="connsiteY8" fmla="*/ 9997 h 10000"/>
                  <a:gd name="connsiteX9" fmla="*/ 2924 w 10001"/>
                  <a:gd name="connsiteY9" fmla="*/ 9331 h 10000"/>
                  <a:gd name="connsiteX0" fmla="*/ 4662 w 10001"/>
                  <a:gd name="connsiteY0" fmla="*/ 0 h 9997"/>
                  <a:gd name="connsiteX1" fmla="*/ 8353 w 10001"/>
                  <a:gd name="connsiteY1" fmla="*/ 1872 h 9997"/>
                  <a:gd name="connsiteX2" fmla="*/ 5137 w 10001"/>
                  <a:gd name="connsiteY2" fmla="*/ 4250 h 9997"/>
                  <a:gd name="connsiteX3" fmla="*/ 4446 w 10001"/>
                  <a:gd name="connsiteY3" fmla="*/ 6195 h 9997"/>
                  <a:gd name="connsiteX4" fmla="*/ 7498 w 10001"/>
                  <a:gd name="connsiteY4" fmla="*/ 5907 h 9997"/>
                  <a:gd name="connsiteX5" fmla="*/ 9373 w 10001"/>
                  <a:gd name="connsiteY5" fmla="*/ 4348 h 9997"/>
                  <a:gd name="connsiteX6" fmla="*/ 9209 w 10001"/>
                  <a:gd name="connsiteY6" fmla="*/ 7794 h 9997"/>
                  <a:gd name="connsiteX7" fmla="*/ 320 w 10001"/>
                  <a:gd name="connsiteY7" fmla="*/ 9108 h 9997"/>
                  <a:gd name="connsiteX8" fmla="*/ 2055 w 10001"/>
                  <a:gd name="connsiteY8" fmla="*/ 9997 h 9997"/>
                  <a:gd name="connsiteX0" fmla="*/ 4342 w 9680"/>
                  <a:gd name="connsiteY0" fmla="*/ 0 h 9111"/>
                  <a:gd name="connsiteX1" fmla="*/ 8032 w 9680"/>
                  <a:gd name="connsiteY1" fmla="*/ 1873 h 9111"/>
                  <a:gd name="connsiteX2" fmla="*/ 4816 w 9680"/>
                  <a:gd name="connsiteY2" fmla="*/ 4251 h 9111"/>
                  <a:gd name="connsiteX3" fmla="*/ 4126 w 9680"/>
                  <a:gd name="connsiteY3" fmla="*/ 6197 h 9111"/>
                  <a:gd name="connsiteX4" fmla="*/ 7177 w 9680"/>
                  <a:gd name="connsiteY4" fmla="*/ 5909 h 9111"/>
                  <a:gd name="connsiteX5" fmla="*/ 9052 w 9680"/>
                  <a:gd name="connsiteY5" fmla="*/ 4349 h 9111"/>
                  <a:gd name="connsiteX6" fmla="*/ 8888 w 9680"/>
                  <a:gd name="connsiteY6" fmla="*/ 7796 h 9111"/>
                  <a:gd name="connsiteX7" fmla="*/ 0 w 9680"/>
                  <a:gd name="connsiteY7" fmla="*/ 9111 h 9111"/>
                  <a:gd name="connsiteX0" fmla="*/ 379 w 5893"/>
                  <a:gd name="connsiteY0" fmla="*/ 0 h 8557"/>
                  <a:gd name="connsiteX1" fmla="*/ 4191 w 5893"/>
                  <a:gd name="connsiteY1" fmla="*/ 2056 h 8557"/>
                  <a:gd name="connsiteX2" fmla="*/ 868 w 5893"/>
                  <a:gd name="connsiteY2" fmla="*/ 4666 h 8557"/>
                  <a:gd name="connsiteX3" fmla="*/ 155 w 5893"/>
                  <a:gd name="connsiteY3" fmla="*/ 6802 h 8557"/>
                  <a:gd name="connsiteX4" fmla="*/ 3307 w 5893"/>
                  <a:gd name="connsiteY4" fmla="*/ 6486 h 8557"/>
                  <a:gd name="connsiteX5" fmla="*/ 5244 w 5893"/>
                  <a:gd name="connsiteY5" fmla="*/ 4773 h 8557"/>
                  <a:gd name="connsiteX6" fmla="*/ 5075 w 5893"/>
                  <a:gd name="connsiteY6" fmla="*/ 8557 h 8557"/>
                  <a:gd name="connsiteX0" fmla="*/ 643 w 11020"/>
                  <a:gd name="connsiteY0" fmla="*/ 0 h 9070"/>
                  <a:gd name="connsiteX1" fmla="*/ 7112 w 11020"/>
                  <a:gd name="connsiteY1" fmla="*/ 2403 h 9070"/>
                  <a:gd name="connsiteX2" fmla="*/ 1473 w 11020"/>
                  <a:gd name="connsiteY2" fmla="*/ 5453 h 9070"/>
                  <a:gd name="connsiteX3" fmla="*/ 263 w 11020"/>
                  <a:gd name="connsiteY3" fmla="*/ 7949 h 9070"/>
                  <a:gd name="connsiteX4" fmla="*/ 5612 w 11020"/>
                  <a:gd name="connsiteY4" fmla="*/ 7580 h 9070"/>
                  <a:gd name="connsiteX5" fmla="*/ 8899 w 11020"/>
                  <a:gd name="connsiteY5" fmla="*/ 5578 h 9070"/>
                  <a:gd name="connsiteX6" fmla="*/ 9942 w 11020"/>
                  <a:gd name="connsiteY6" fmla="*/ 9070 h 9070"/>
                  <a:gd name="connsiteX0" fmla="*/ 583 w 10054"/>
                  <a:gd name="connsiteY0" fmla="*/ 0 h 10000"/>
                  <a:gd name="connsiteX1" fmla="*/ 6454 w 10054"/>
                  <a:gd name="connsiteY1" fmla="*/ 2649 h 10000"/>
                  <a:gd name="connsiteX2" fmla="*/ 1337 w 10054"/>
                  <a:gd name="connsiteY2" fmla="*/ 6012 h 10000"/>
                  <a:gd name="connsiteX3" fmla="*/ 239 w 10054"/>
                  <a:gd name="connsiteY3" fmla="*/ 8764 h 10000"/>
                  <a:gd name="connsiteX4" fmla="*/ 5093 w 10054"/>
                  <a:gd name="connsiteY4" fmla="*/ 8357 h 10000"/>
                  <a:gd name="connsiteX5" fmla="*/ 8316 w 10054"/>
                  <a:gd name="connsiteY5" fmla="*/ 6150 h 10000"/>
                  <a:gd name="connsiteX6" fmla="*/ 9022 w 10054"/>
                  <a:gd name="connsiteY6" fmla="*/ 10000 h 10000"/>
                  <a:gd name="connsiteX0" fmla="*/ 583 w 9881"/>
                  <a:gd name="connsiteY0" fmla="*/ 0 h 10000"/>
                  <a:gd name="connsiteX1" fmla="*/ 6454 w 9881"/>
                  <a:gd name="connsiteY1" fmla="*/ 2649 h 10000"/>
                  <a:gd name="connsiteX2" fmla="*/ 1337 w 9881"/>
                  <a:gd name="connsiteY2" fmla="*/ 6012 h 10000"/>
                  <a:gd name="connsiteX3" fmla="*/ 239 w 9881"/>
                  <a:gd name="connsiteY3" fmla="*/ 8764 h 10000"/>
                  <a:gd name="connsiteX4" fmla="*/ 5093 w 9881"/>
                  <a:gd name="connsiteY4" fmla="*/ 8357 h 10000"/>
                  <a:gd name="connsiteX5" fmla="*/ 8316 w 9881"/>
                  <a:gd name="connsiteY5" fmla="*/ 6150 h 10000"/>
                  <a:gd name="connsiteX6" fmla="*/ 9870 w 9881"/>
                  <a:gd name="connsiteY6" fmla="*/ 7926 h 10000"/>
                  <a:gd name="connsiteX7" fmla="*/ 9022 w 9881"/>
                  <a:gd name="connsiteY7" fmla="*/ 10000 h 10000"/>
                  <a:gd name="connsiteX0" fmla="*/ 590 w 9147"/>
                  <a:gd name="connsiteY0" fmla="*/ 0 h 10000"/>
                  <a:gd name="connsiteX1" fmla="*/ 6532 w 9147"/>
                  <a:gd name="connsiteY1" fmla="*/ 2649 h 10000"/>
                  <a:gd name="connsiteX2" fmla="*/ 1353 w 9147"/>
                  <a:gd name="connsiteY2" fmla="*/ 6012 h 10000"/>
                  <a:gd name="connsiteX3" fmla="*/ 242 w 9147"/>
                  <a:gd name="connsiteY3" fmla="*/ 8764 h 10000"/>
                  <a:gd name="connsiteX4" fmla="*/ 5154 w 9147"/>
                  <a:gd name="connsiteY4" fmla="*/ 8357 h 10000"/>
                  <a:gd name="connsiteX5" fmla="*/ 8416 w 9147"/>
                  <a:gd name="connsiteY5" fmla="*/ 6150 h 10000"/>
                  <a:gd name="connsiteX6" fmla="*/ 8361 w 9147"/>
                  <a:gd name="connsiteY6" fmla="*/ 7963 h 10000"/>
                  <a:gd name="connsiteX7" fmla="*/ 9131 w 9147"/>
                  <a:gd name="connsiteY7" fmla="*/ 10000 h 10000"/>
                  <a:gd name="connsiteX0" fmla="*/ 19961 w 29317"/>
                  <a:gd name="connsiteY0" fmla="*/ 0 h 10000"/>
                  <a:gd name="connsiteX1" fmla="*/ 26457 w 29317"/>
                  <a:gd name="connsiteY1" fmla="*/ 2649 h 10000"/>
                  <a:gd name="connsiteX2" fmla="*/ 56 w 29317"/>
                  <a:gd name="connsiteY2" fmla="*/ 5243 h 10000"/>
                  <a:gd name="connsiteX3" fmla="*/ 19581 w 29317"/>
                  <a:gd name="connsiteY3" fmla="*/ 8764 h 10000"/>
                  <a:gd name="connsiteX4" fmla="*/ 24951 w 29317"/>
                  <a:gd name="connsiteY4" fmla="*/ 8357 h 10000"/>
                  <a:gd name="connsiteX5" fmla="*/ 28517 w 29317"/>
                  <a:gd name="connsiteY5" fmla="*/ 6150 h 10000"/>
                  <a:gd name="connsiteX6" fmla="*/ 28457 w 29317"/>
                  <a:gd name="connsiteY6" fmla="*/ 7963 h 10000"/>
                  <a:gd name="connsiteX7" fmla="*/ 29299 w 29317"/>
                  <a:gd name="connsiteY7" fmla="*/ 10000 h 10000"/>
                  <a:gd name="connsiteX0" fmla="*/ 20198 w 29554"/>
                  <a:gd name="connsiteY0" fmla="*/ 0 h 10000"/>
                  <a:gd name="connsiteX1" fmla="*/ 8893 w 29554"/>
                  <a:gd name="connsiteY1" fmla="*/ 2027 h 10000"/>
                  <a:gd name="connsiteX2" fmla="*/ 293 w 29554"/>
                  <a:gd name="connsiteY2" fmla="*/ 5243 h 10000"/>
                  <a:gd name="connsiteX3" fmla="*/ 19818 w 29554"/>
                  <a:gd name="connsiteY3" fmla="*/ 8764 h 10000"/>
                  <a:gd name="connsiteX4" fmla="*/ 25188 w 29554"/>
                  <a:gd name="connsiteY4" fmla="*/ 8357 h 10000"/>
                  <a:gd name="connsiteX5" fmla="*/ 28754 w 29554"/>
                  <a:gd name="connsiteY5" fmla="*/ 6150 h 10000"/>
                  <a:gd name="connsiteX6" fmla="*/ 28694 w 29554"/>
                  <a:gd name="connsiteY6" fmla="*/ 7963 h 10000"/>
                  <a:gd name="connsiteX7" fmla="*/ 29536 w 29554"/>
                  <a:gd name="connsiteY7" fmla="*/ 10000 h 10000"/>
                  <a:gd name="connsiteX0" fmla="*/ 25302 w 34658"/>
                  <a:gd name="connsiteY0" fmla="*/ 0 h 10000"/>
                  <a:gd name="connsiteX1" fmla="*/ 13997 w 34658"/>
                  <a:gd name="connsiteY1" fmla="*/ 2027 h 10000"/>
                  <a:gd name="connsiteX2" fmla="*/ 5397 w 34658"/>
                  <a:gd name="connsiteY2" fmla="*/ 5243 h 10000"/>
                  <a:gd name="connsiteX3" fmla="*/ 1424 w 34658"/>
                  <a:gd name="connsiteY3" fmla="*/ 8581 h 10000"/>
                  <a:gd name="connsiteX4" fmla="*/ 30292 w 34658"/>
                  <a:gd name="connsiteY4" fmla="*/ 8357 h 10000"/>
                  <a:gd name="connsiteX5" fmla="*/ 33858 w 34658"/>
                  <a:gd name="connsiteY5" fmla="*/ 6150 h 10000"/>
                  <a:gd name="connsiteX6" fmla="*/ 33798 w 34658"/>
                  <a:gd name="connsiteY6" fmla="*/ 7963 h 10000"/>
                  <a:gd name="connsiteX7" fmla="*/ 34640 w 34658"/>
                  <a:gd name="connsiteY7" fmla="*/ 10000 h 10000"/>
                  <a:gd name="connsiteX0" fmla="*/ 23889 w 34427"/>
                  <a:gd name="connsiteY0" fmla="*/ 0 h 10000"/>
                  <a:gd name="connsiteX1" fmla="*/ 12584 w 34427"/>
                  <a:gd name="connsiteY1" fmla="*/ 2027 h 10000"/>
                  <a:gd name="connsiteX2" fmla="*/ 3984 w 34427"/>
                  <a:gd name="connsiteY2" fmla="*/ 5243 h 10000"/>
                  <a:gd name="connsiteX3" fmla="*/ 11 w 34427"/>
                  <a:gd name="connsiteY3" fmla="*/ 8581 h 10000"/>
                  <a:gd name="connsiteX4" fmla="*/ 5025 w 34427"/>
                  <a:gd name="connsiteY4" fmla="*/ 8723 h 10000"/>
                  <a:gd name="connsiteX5" fmla="*/ 32445 w 34427"/>
                  <a:gd name="connsiteY5" fmla="*/ 6150 h 10000"/>
                  <a:gd name="connsiteX6" fmla="*/ 32385 w 34427"/>
                  <a:gd name="connsiteY6" fmla="*/ 7963 h 10000"/>
                  <a:gd name="connsiteX7" fmla="*/ 33227 w 34427"/>
                  <a:gd name="connsiteY7" fmla="*/ 10000 h 10000"/>
                  <a:gd name="connsiteX0" fmla="*/ 24111 w 34649"/>
                  <a:gd name="connsiteY0" fmla="*/ 0 h 10000"/>
                  <a:gd name="connsiteX1" fmla="*/ 12806 w 34649"/>
                  <a:gd name="connsiteY1" fmla="*/ 2027 h 10000"/>
                  <a:gd name="connsiteX2" fmla="*/ 2070 w 34649"/>
                  <a:gd name="connsiteY2" fmla="*/ 5353 h 10000"/>
                  <a:gd name="connsiteX3" fmla="*/ 233 w 34649"/>
                  <a:gd name="connsiteY3" fmla="*/ 8581 h 10000"/>
                  <a:gd name="connsiteX4" fmla="*/ 5247 w 34649"/>
                  <a:gd name="connsiteY4" fmla="*/ 8723 h 10000"/>
                  <a:gd name="connsiteX5" fmla="*/ 32667 w 34649"/>
                  <a:gd name="connsiteY5" fmla="*/ 6150 h 10000"/>
                  <a:gd name="connsiteX6" fmla="*/ 32607 w 34649"/>
                  <a:gd name="connsiteY6" fmla="*/ 7963 h 10000"/>
                  <a:gd name="connsiteX7" fmla="*/ 33449 w 34649"/>
                  <a:gd name="connsiteY7" fmla="*/ 10000 h 10000"/>
                  <a:gd name="connsiteX0" fmla="*/ 24659 w 35197"/>
                  <a:gd name="connsiteY0" fmla="*/ 0 h 10000"/>
                  <a:gd name="connsiteX1" fmla="*/ 13354 w 35197"/>
                  <a:gd name="connsiteY1" fmla="*/ 2027 h 10000"/>
                  <a:gd name="connsiteX2" fmla="*/ 2618 w 35197"/>
                  <a:gd name="connsiteY2" fmla="*/ 5353 h 10000"/>
                  <a:gd name="connsiteX3" fmla="*/ 158 w 35197"/>
                  <a:gd name="connsiteY3" fmla="*/ 8105 h 10000"/>
                  <a:gd name="connsiteX4" fmla="*/ 5795 w 35197"/>
                  <a:gd name="connsiteY4" fmla="*/ 8723 h 10000"/>
                  <a:gd name="connsiteX5" fmla="*/ 33215 w 35197"/>
                  <a:gd name="connsiteY5" fmla="*/ 6150 h 10000"/>
                  <a:gd name="connsiteX6" fmla="*/ 33155 w 35197"/>
                  <a:gd name="connsiteY6" fmla="*/ 7963 h 10000"/>
                  <a:gd name="connsiteX7" fmla="*/ 33997 w 35197"/>
                  <a:gd name="connsiteY7" fmla="*/ 10000 h 10000"/>
                  <a:gd name="connsiteX0" fmla="*/ 24659 w 34015"/>
                  <a:gd name="connsiteY0" fmla="*/ 0 h 10000"/>
                  <a:gd name="connsiteX1" fmla="*/ 13354 w 34015"/>
                  <a:gd name="connsiteY1" fmla="*/ 2027 h 10000"/>
                  <a:gd name="connsiteX2" fmla="*/ 2618 w 34015"/>
                  <a:gd name="connsiteY2" fmla="*/ 5353 h 10000"/>
                  <a:gd name="connsiteX3" fmla="*/ 158 w 34015"/>
                  <a:gd name="connsiteY3" fmla="*/ 8105 h 10000"/>
                  <a:gd name="connsiteX4" fmla="*/ 5795 w 34015"/>
                  <a:gd name="connsiteY4" fmla="*/ 8723 h 10000"/>
                  <a:gd name="connsiteX5" fmla="*/ 10963 w 34015"/>
                  <a:gd name="connsiteY5" fmla="*/ 6077 h 10000"/>
                  <a:gd name="connsiteX6" fmla="*/ 33155 w 34015"/>
                  <a:gd name="connsiteY6" fmla="*/ 7963 h 10000"/>
                  <a:gd name="connsiteX7" fmla="*/ 33997 w 34015"/>
                  <a:gd name="connsiteY7" fmla="*/ 10000 h 10000"/>
                  <a:gd name="connsiteX0" fmla="*/ 24659 w 33997"/>
                  <a:gd name="connsiteY0" fmla="*/ 0 h 10000"/>
                  <a:gd name="connsiteX1" fmla="*/ 13354 w 33997"/>
                  <a:gd name="connsiteY1" fmla="*/ 2027 h 10000"/>
                  <a:gd name="connsiteX2" fmla="*/ 2618 w 33997"/>
                  <a:gd name="connsiteY2" fmla="*/ 5353 h 10000"/>
                  <a:gd name="connsiteX3" fmla="*/ 158 w 33997"/>
                  <a:gd name="connsiteY3" fmla="*/ 8105 h 10000"/>
                  <a:gd name="connsiteX4" fmla="*/ 5795 w 33997"/>
                  <a:gd name="connsiteY4" fmla="*/ 8723 h 10000"/>
                  <a:gd name="connsiteX5" fmla="*/ 10963 w 33997"/>
                  <a:gd name="connsiteY5" fmla="*/ 6077 h 10000"/>
                  <a:gd name="connsiteX6" fmla="*/ 9301 w 33997"/>
                  <a:gd name="connsiteY6" fmla="*/ 8476 h 10000"/>
                  <a:gd name="connsiteX7" fmla="*/ 33997 w 33997"/>
                  <a:gd name="connsiteY7" fmla="*/ 10000 h 10000"/>
                  <a:gd name="connsiteX0" fmla="*/ 24659 w 33997"/>
                  <a:gd name="connsiteY0" fmla="*/ 0 h 10000"/>
                  <a:gd name="connsiteX1" fmla="*/ 13354 w 33997"/>
                  <a:gd name="connsiteY1" fmla="*/ 2027 h 10000"/>
                  <a:gd name="connsiteX2" fmla="*/ 2618 w 33997"/>
                  <a:gd name="connsiteY2" fmla="*/ 5353 h 10000"/>
                  <a:gd name="connsiteX3" fmla="*/ 158 w 33997"/>
                  <a:gd name="connsiteY3" fmla="*/ 8105 h 10000"/>
                  <a:gd name="connsiteX4" fmla="*/ 5795 w 33997"/>
                  <a:gd name="connsiteY4" fmla="*/ 8723 h 10000"/>
                  <a:gd name="connsiteX5" fmla="*/ 8738 w 33997"/>
                  <a:gd name="connsiteY5" fmla="*/ 6040 h 10000"/>
                  <a:gd name="connsiteX6" fmla="*/ 9301 w 33997"/>
                  <a:gd name="connsiteY6" fmla="*/ 8476 h 10000"/>
                  <a:gd name="connsiteX7" fmla="*/ 33997 w 33997"/>
                  <a:gd name="connsiteY7" fmla="*/ 10000 h 10000"/>
                  <a:gd name="connsiteX0" fmla="*/ 24659 w 24715"/>
                  <a:gd name="connsiteY0" fmla="*/ 0 h 10549"/>
                  <a:gd name="connsiteX1" fmla="*/ 13354 w 24715"/>
                  <a:gd name="connsiteY1" fmla="*/ 2027 h 10549"/>
                  <a:gd name="connsiteX2" fmla="*/ 2618 w 24715"/>
                  <a:gd name="connsiteY2" fmla="*/ 5353 h 10549"/>
                  <a:gd name="connsiteX3" fmla="*/ 158 w 24715"/>
                  <a:gd name="connsiteY3" fmla="*/ 8105 h 10549"/>
                  <a:gd name="connsiteX4" fmla="*/ 5795 w 24715"/>
                  <a:gd name="connsiteY4" fmla="*/ 8723 h 10549"/>
                  <a:gd name="connsiteX5" fmla="*/ 8738 w 24715"/>
                  <a:gd name="connsiteY5" fmla="*/ 6040 h 10549"/>
                  <a:gd name="connsiteX6" fmla="*/ 9301 w 24715"/>
                  <a:gd name="connsiteY6" fmla="*/ 8476 h 10549"/>
                  <a:gd name="connsiteX7" fmla="*/ 9520 w 24715"/>
                  <a:gd name="connsiteY7" fmla="*/ 10549 h 10549"/>
                  <a:gd name="connsiteX0" fmla="*/ 24659 w 24715"/>
                  <a:gd name="connsiteY0" fmla="*/ 0 h 10549"/>
                  <a:gd name="connsiteX1" fmla="*/ 13354 w 24715"/>
                  <a:gd name="connsiteY1" fmla="*/ 2027 h 10549"/>
                  <a:gd name="connsiteX2" fmla="*/ 2618 w 24715"/>
                  <a:gd name="connsiteY2" fmla="*/ 5353 h 10549"/>
                  <a:gd name="connsiteX3" fmla="*/ 158 w 24715"/>
                  <a:gd name="connsiteY3" fmla="*/ 8105 h 10549"/>
                  <a:gd name="connsiteX4" fmla="*/ 5795 w 24715"/>
                  <a:gd name="connsiteY4" fmla="*/ 8723 h 10549"/>
                  <a:gd name="connsiteX5" fmla="*/ 8738 w 24715"/>
                  <a:gd name="connsiteY5" fmla="*/ 6040 h 10549"/>
                  <a:gd name="connsiteX6" fmla="*/ 10725 w 24715"/>
                  <a:gd name="connsiteY6" fmla="*/ 8622 h 10549"/>
                  <a:gd name="connsiteX7" fmla="*/ 9520 w 24715"/>
                  <a:gd name="connsiteY7" fmla="*/ 10549 h 10549"/>
                  <a:gd name="connsiteX0" fmla="*/ 24659 w 24715"/>
                  <a:gd name="connsiteY0" fmla="*/ 0 h 10549"/>
                  <a:gd name="connsiteX1" fmla="*/ 13354 w 24715"/>
                  <a:gd name="connsiteY1" fmla="*/ 2027 h 10549"/>
                  <a:gd name="connsiteX2" fmla="*/ 2618 w 24715"/>
                  <a:gd name="connsiteY2" fmla="*/ 5353 h 10549"/>
                  <a:gd name="connsiteX3" fmla="*/ 158 w 24715"/>
                  <a:gd name="connsiteY3" fmla="*/ 8105 h 10549"/>
                  <a:gd name="connsiteX4" fmla="*/ 5795 w 24715"/>
                  <a:gd name="connsiteY4" fmla="*/ 8723 h 10549"/>
                  <a:gd name="connsiteX5" fmla="*/ 8738 w 24715"/>
                  <a:gd name="connsiteY5" fmla="*/ 6040 h 10549"/>
                  <a:gd name="connsiteX6" fmla="*/ 9076 w 24715"/>
                  <a:gd name="connsiteY6" fmla="*/ 7439 h 10549"/>
                  <a:gd name="connsiteX7" fmla="*/ 10725 w 24715"/>
                  <a:gd name="connsiteY7" fmla="*/ 8622 h 10549"/>
                  <a:gd name="connsiteX8" fmla="*/ 9520 w 24715"/>
                  <a:gd name="connsiteY8" fmla="*/ 10549 h 10549"/>
                  <a:gd name="connsiteX0" fmla="*/ 24665 w 24721"/>
                  <a:gd name="connsiteY0" fmla="*/ 0 h 10549"/>
                  <a:gd name="connsiteX1" fmla="*/ 13360 w 24721"/>
                  <a:gd name="connsiteY1" fmla="*/ 2027 h 10549"/>
                  <a:gd name="connsiteX2" fmla="*/ 2624 w 24721"/>
                  <a:gd name="connsiteY2" fmla="*/ 5353 h 10549"/>
                  <a:gd name="connsiteX3" fmla="*/ 164 w 24721"/>
                  <a:gd name="connsiteY3" fmla="*/ 8105 h 10549"/>
                  <a:gd name="connsiteX4" fmla="*/ 5890 w 24721"/>
                  <a:gd name="connsiteY4" fmla="*/ 8577 h 10549"/>
                  <a:gd name="connsiteX5" fmla="*/ 8744 w 24721"/>
                  <a:gd name="connsiteY5" fmla="*/ 6040 h 10549"/>
                  <a:gd name="connsiteX6" fmla="*/ 9082 w 24721"/>
                  <a:gd name="connsiteY6" fmla="*/ 7439 h 10549"/>
                  <a:gd name="connsiteX7" fmla="*/ 10731 w 24721"/>
                  <a:gd name="connsiteY7" fmla="*/ 8622 h 10549"/>
                  <a:gd name="connsiteX8" fmla="*/ 9526 w 24721"/>
                  <a:gd name="connsiteY8" fmla="*/ 10549 h 10549"/>
                  <a:gd name="connsiteX0" fmla="*/ 24665 w 27105"/>
                  <a:gd name="connsiteY0" fmla="*/ 0 h 8728"/>
                  <a:gd name="connsiteX1" fmla="*/ 13360 w 27105"/>
                  <a:gd name="connsiteY1" fmla="*/ 2027 h 8728"/>
                  <a:gd name="connsiteX2" fmla="*/ 2624 w 27105"/>
                  <a:gd name="connsiteY2" fmla="*/ 5353 h 8728"/>
                  <a:gd name="connsiteX3" fmla="*/ 164 w 27105"/>
                  <a:gd name="connsiteY3" fmla="*/ 8105 h 8728"/>
                  <a:gd name="connsiteX4" fmla="*/ 5890 w 27105"/>
                  <a:gd name="connsiteY4" fmla="*/ 8577 h 8728"/>
                  <a:gd name="connsiteX5" fmla="*/ 8744 w 27105"/>
                  <a:gd name="connsiteY5" fmla="*/ 6040 h 8728"/>
                  <a:gd name="connsiteX6" fmla="*/ 9082 w 27105"/>
                  <a:gd name="connsiteY6" fmla="*/ 7439 h 8728"/>
                  <a:gd name="connsiteX7" fmla="*/ 10731 w 27105"/>
                  <a:gd name="connsiteY7" fmla="*/ 8622 h 8728"/>
                  <a:gd name="connsiteX8" fmla="*/ 27104 w 27105"/>
                  <a:gd name="connsiteY8" fmla="*/ 5186 h 8728"/>
                  <a:gd name="connsiteX0" fmla="*/ 9100 w 10000"/>
                  <a:gd name="connsiteY0" fmla="*/ 0 h 10102"/>
                  <a:gd name="connsiteX1" fmla="*/ 4929 w 10000"/>
                  <a:gd name="connsiteY1" fmla="*/ 2322 h 10102"/>
                  <a:gd name="connsiteX2" fmla="*/ 968 w 10000"/>
                  <a:gd name="connsiteY2" fmla="*/ 6133 h 10102"/>
                  <a:gd name="connsiteX3" fmla="*/ 61 w 10000"/>
                  <a:gd name="connsiteY3" fmla="*/ 9286 h 10102"/>
                  <a:gd name="connsiteX4" fmla="*/ 2173 w 10000"/>
                  <a:gd name="connsiteY4" fmla="*/ 9827 h 10102"/>
                  <a:gd name="connsiteX5" fmla="*/ 7787 w 10000"/>
                  <a:gd name="connsiteY5" fmla="*/ 5533 h 10102"/>
                  <a:gd name="connsiteX6" fmla="*/ 3351 w 10000"/>
                  <a:gd name="connsiteY6" fmla="*/ 8523 h 10102"/>
                  <a:gd name="connsiteX7" fmla="*/ 3959 w 10000"/>
                  <a:gd name="connsiteY7" fmla="*/ 9879 h 10102"/>
                  <a:gd name="connsiteX8" fmla="*/ 10000 w 10000"/>
                  <a:gd name="connsiteY8" fmla="*/ 5942 h 10102"/>
                  <a:gd name="connsiteX0" fmla="*/ 9100 w 10000"/>
                  <a:gd name="connsiteY0" fmla="*/ 0 h 10102"/>
                  <a:gd name="connsiteX1" fmla="*/ 4929 w 10000"/>
                  <a:gd name="connsiteY1" fmla="*/ 2322 h 10102"/>
                  <a:gd name="connsiteX2" fmla="*/ 968 w 10000"/>
                  <a:gd name="connsiteY2" fmla="*/ 6133 h 10102"/>
                  <a:gd name="connsiteX3" fmla="*/ 61 w 10000"/>
                  <a:gd name="connsiteY3" fmla="*/ 9286 h 10102"/>
                  <a:gd name="connsiteX4" fmla="*/ 2173 w 10000"/>
                  <a:gd name="connsiteY4" fmla="*/ 9827 h 10102"/>
                  <a:gd name="connsiteX5" fmla="*/ 7787 w 10000"/>
                  <a:gd name="connsiteY5" fmla="*/ 5533 h 10102"/>
                  <a:gd name="connsiteX6" fmla="*/ 3351 w 10000"/>
                  <a:gd name="connsiteY6" fmla="*/ 8523 h 10102"/>
                  <a:gd name="connsiteX7" fmla="*/ 10000 w 10000"/>
                  <a:gd name="connsiteY7" fmla="*/ 5942 h 10102"/>
                  <a:gd name="connsiteX0" fmla="*/ 9100 w 10000"/>
                  <a:gd name="connsiteY0" fmla="*/ 0 h 10102"/>
                  <a:gd name="connsiteX1" fmla="*/ 4929 w 10000"/>
                  <a:gd name="connsiteY1" fmla="*/ 2322 h 10102"/>
                  <a:gd name="connsiteX2" fmla="*/ 968 w 10000"/>
                  <a:gd name="connsiteY2" fmla="*/ 6133 h 10102"/>
                  <a:gd name="connsiteX3" fmla="*/ 61 w 10000"/>
                  <a:gd name="connsiteY3" fmla="*/ 9286 h 10102"/>
                  <a:gd name="connsiteX4" fmla="*/ 2173 w 10000"/>
                  <a:gd name="connsiteY4" fmla="*/ 9827 h 10102"/>
                  <a:gd name="connsiteX5" fmla="*/ 7787 w 10000"/>
                  <a:gd name="connsiteY5" fmla="*/ 5533 h 10102"/>
                  <a:gd name="connsiteX6" fmla="*/ 10000 w 10000"/>
                  <a:gd name="connsiteY6" fmla="*/ 5942 h 10102"/>
                  <a:gd name="connsiteX0" fmla="*/ 8139 w 9039"/>
                  <a:gd name="connsiteY0" fmla="*/ 0 h 9841"/>
                  <a:gd name="connsiteX1" fmla="*/ 3968 w 9039"/>
                  <a:gd name="connsiteY1" fmla="*/ 2322 h 9841"/>
                  <a:gd name="connsiteX2" fmla="*/ 7 w 9039"/>
                  <a:gd name="connsiteY2" fmla="*/ 6133 h 9841"/>
                  <a:gd name="connsiteX3" fmla="*/ 2979 w 9039"/>
                  <a:gd name="connsiteY3" fmla="*/ 6908 h 9841"/>
                  <a:gd name="connsiteX4" fmla="*/ 1212 w 9039"/>
                  <a:gd name="connsiteY4" fmla="*/ 9827 h 9841"/>
                  <a:gd name="connsiteX5" fmla="*/ 6826 w 9039"/>
                  <a:gd name="connsiteY5" fmla="*/ 5533 h 9841"/>
                  <a:gd name="connsiteX6" fmla="*/ 9039 w 9039"/>
                  <a:gd name="connsiteY6" fmla="*/ 5942 h 9841"/>
                  <a:gd name="connsiteX0" fmla="*/ 9004 w 10000"/>
                  <a:gd name="connsiteY0" fmla="*/ 0 h 7020"/>
                  <a:gd name="connsiteX1" fmla="*/ 4390 w 10000"/>
                  <a:gd name="connsiteY1" fmla="*/ 2360 h 7020"/>
                  <a:gd name="connsiteX2" fmla="*/ 8 w 10000"/>
                  <a:gd name="connsiteY2" fmla="*/ 6232 h 7020"/>
                  <a:gd name="connsiteX3" fmla="*/ 3296 w 10000"/>
                  <a:gd name="connsiteY3" fmla="*/ 7020 h 7020"/>
                  <a:gd name="connsiteX4" fmla="*/ 7552 w 10000"/>
                  <a:gd name="connsiteY4" fmla="*/ 5622 h 7020"/>
                  <a:gd name="connsiteX5" fmla="*/ 10000 w 10000"/>
                  <a:gd name="connsiteY5" fmla="*/ 6038 h 7020"/>
                  <a:gd name="connsiteX0" fmla="*/ 9006 w 10002"/>
                  <a:gd name="connsiteY0" fmla="*/ 0 h 9111"/>
                  <a:gd name="connsiteX1" fmla="*/ 4392 w 10002"/>
                  <a:gd name="connsiteY1" fmla="*/ 3362 h 9111"/>
                  <a:gd name="connsiteX2" fmla="*/ 10 w 10002"/>
                  <a:gd name="connsiteY2" fmla="*/ 8877 h 9111"/>
                  <a:gd name="connsiteX3" fmla="*/ 5667 w 10002"/>
                  <a:gd name="connsiteY3" fmla="*/ 8680 h 9111"/>
                  <a:gd name="connsiteX4" fmla="*/ 7554 w 10002"/>
                  <a:gd name="connsiteY4" fmla="*/ 8009 h 9111"/>
                  <a:gd name="connsiteX5" fmla="*/ 10002 w 10002"/>
                  <a:gd name="connsiteY5" fmla="*/ 8601 h 9111"/>
                  <a:gd name="connsiteX0" fmla="*/ 9004 w 15500"/>
                  <a:gd name="connsiteY0" fmla="*/ 0 h 10166"/>
                  <a:gd name="connsiteX1" fmla="*/ 4391 w 15500"/>
                  <a:gd name="connsiteY1" fmla="*/ 3690 h 10166"/>
                  <a:gd name="connsiteX2" fmla="*/ 10 w 15500"/>
                  <a:gd name="connsiteY2" fmla="*/ 9743 h 10166"/>
                  <a:gd name="connsiteX3" fmla="*/ 5666 w 15500"/>
                  <a:gd name="connsiteY3" fmla="*/ 9527 h 10166"/>
                  <a:gd name="connsiteX4" fmla="*/ 15446 w 15500"/>
                  <a:gd name="connsiteY4" fmla="*/ 8475 h 10166"/>
                  <a:gd name="connsiteX5" fmla="*/ 10000 w 15500"/>
                  <a:gd name="connsiteY5" fmla="*/ 9440 h 10166"/>
                  <a:gd name="connsiteX0" fmla="*/ 10204 w 16752"/>
                  <a:gd name="connsiteY0" fmla="*/ 0 h 14793"/>
                  <a:gd name="connsiteX1" fmla="*/ 5591 w 16752"/>
                  <a:gd name="connsiteY1" fmla="*/ 3690 h 14793"/>
                  <a:gd name="connsiteX2" fmla="*/ 1210 w 16752"/>
                  <a:gd name="connsiteY2" fmla="*/ 9743 h 14793"/>
                  <a:gd name="connsiteX3" fmla="*/ 6866 w 16752"/>
                  <a:gd name="connsiteY3" fmla="*/ 9527 h 14793"/>
                  <a:gd name="connsiteX4" fmla="*/ 16646 w 16752"/>
                  <a:gd name="connsiteY4" fmla="*/ 8475 h 14793"/>
                  <a:gd name="connsiteX5" fmla="*/ 11 w 16752"/>
                  <a:gd name="connsiteY5" fmla="*/ 14793 h 14793"/>
                  <a:gd name="connsiteX0" fmla="*/ 10625 w 17148"/>
                  <a:gd name="connsiteY0" fmla="*/ 0 h 14793"/>
                  <a:gd name="connsiteX1" fmla="*/ 6012 w 17148"/>
                  <a:gd name="connsiteY1" fmla="*/ 3690 h 14793"/>
                  <a:gd name="connsiteX2" fmla="*/ 1631 w 17148"/>
                  <a:gd name="connsiteY2" fmla="*/ 9743 h 14793"/>
                  <a:gd name="connsiteX3" fmla="*/ 7287 w 17148"/>
                  <a:gd name="connsiteY3" fmla="*/ 9527 h 14793"/>
                  <a:gd name="connsiteX4" fmla="*/ 17067 w 17148"/>
                  <a:gd name="connsiteY4" fmla="*/ 8475 h 14793"/>
                  <a:gd name="connsiteX5" fmla="*/ 1394 w 17148"/>
                  <a:gd name="connsiteY5" fmla="*/ 12043 h 14793"/>
                  <a:gd name="connsiteX6" fmla="*/ 432 w 17148"/>
                  <a:gd name="connsiteY6" fmla="*/ 14793 h 14793"/>
                  <a:gd name="connsiteX0" fmla="*/ 9813 w 16336"/>
                  <a:gd name="connsiteY0" fmla="*/ 0 h 16556"/>
                  <a:gd name="connsiteX1" fmla="*/ 5200 w 16336"/>
                  <a:gd name="connsiteY1" fmla="*/ 3690 h 16556"/>
                  <a:gd name="connsiteX2" fmla="*/ 819 w 16336"/>
                  <a:gd name="connsiteY2" fmla="*/ 9743 h 16556"/>
                  <a:gd name="connsiteX3" fmla="*/ 6475 w 16336"/>
                  <a:gd name="connsiteY3" fmla="*/ 9527 h 16556"/>
                  <a:gd name="connsiteX4" fmla="*/ 16255 w 16336"/>
                  <a:gd name="connsiteY4" fmla="*/ 8475 h 16556"/>
                  <a:gd name="connsiteX5" fmla="*/ 582 w 16336"/>
                  <a:gd name="connsiteY5" fmla="*/ 12043 h 16556"/>
                  <a:gd name="connsiteX6" fmla="*/ 5386 w 16336"/>
                  <a:gd name="connsiteY6" fmla="*/ 16556 h 16556"/>
                  <a:gd name="connsiteX0" fmla="*/ 10558 w 17102"/>
                  <a:gd name="connsiteY0" fmla="*/ 0 h 16556"/>
                  <a:gd name="connsiteX1" fmla="*/ 5945 w 17102"/>
                  <a:gd name="connsiteY1" fmla="*/ 3690 h 16556"/>
                  <a:gd name="connsiteX2" fmla="*/ 1564 w 17102"/>
                  <a:gd name="connsiteY2" fmla="*/ 9743 h 16556"/>
                  <a:gd name="connsiteX3" fmla="*/ 7220 w 17102"/>
                  <a:gd name="connsiteY3" fmla="*/ 9527 h 16556"/>
                  <a:gd name="connsiteX4" fmla="*/ 17000 w 17102"/>
                  <a:gd name="connsiteY4" fmla="*/ 8475 h 16556"/>
                  <a:gd name="connsiteX5" fmla="*/ 538 w 17102"/>
                  <a:gd name="connsiteY5" fmla="*/ 12232 h 16556"/>
                  <a:gd name="connsiteX6" fmla="*/ 6131 w 17102"/>
                  <a:gd name="connsiteY6" fmla="*/ 16556 h 16556"/>
                  <a:gd name="connsiteX0" fmla="*/ 11212 w 17756"/>
                  <a:gd name="connsiteY0" fmla="*/ 0 h 16556"/>
                  <a:gd name="connsiteX1" fmla="*/ 6599 w 17756"/>
                  <a:gd name="connsiteY1" fmla="*/ 3690 h 16556"/>
                  <a:gd name="connsiteX2" fmla="*/ 2218 w 17756"/>
                  <a:gd name="connsiteY2" fmla="*/ 9743 h 16556"/>
                  <a:gd name="connsiteX3" fmla="*/ 7874 w 17756"/>
                  <a:gd name="connsiteY3" fmla="*/ 9527 h 16556"/>
                  <a:gd name="connsiteX4" fmla="*/ 17654 w 17756"/>
                  <a:gd name="connsiteY4" fmla="*/ 8475 h 16556"/>
                  <a:gd name="connsiteX5" fmla="*/ 1192 w 17756"/>
                  <a:gd name="connsiteY5" fmla="*/ 12232 h 16556"/>
                  <a:gd name="connsiteX6" fmla="*/ 1947 w 17756"/>
                  <a:gd name="connsiteY6" fmla="*/ 15507 h 16556"/>
                  <a:gd name="connsiteX7" fmla="*/ 6785 w 17756"/>
                  <a:gd name="connsiteY7" fmla="*/ 16556 h 16556"/>
                  <a:gd name="connsiteX0" fmla="*/ 11212 w 20754"/>
                  <a:gd name="connsiteY0" fmla="*/ 0 h 15863"/>
                  <a:gd name="connsiteX1" fmla="*/ 6599 w 20754"/>
                  <a:gd name="connsiteY1" fmla="*/ 3690 h 15863"/>
                  <a:gd name="connsiteX2" fmla="*/ 2218 w 20754"/>
                  <a:gd name="connsiteY2" fmla="*/ 9743 h 15863"/>
                  <a:gd name="connsiteX3" fmla="*/ 7874 w 20754"/>
                  <a:gd name="connsiteY3" fmla="*/ 9527 h 15863"/>
                  <a:gd name="connsiteX4" fmla="*/ 17654 w 20754"/>
                  <a:gd name="connsiteY4" fmla="*/ 8475 h 15863"/>
                  <a:gd name="connsiteX5" fmla="*/ 1192 w 20754"/>
                  <a:gd name="connsiteY5" fmla="*/ 12232 h 15863"/>
                  <a:gd name="connsiteX6" fmla="*/ 1947 w 20754"/>
                  <a:gd name="connsiteY6" fmla="*/ 15507 h 15863"/>
                  <a:gd name="connsiteX7" fmla="*/ 20754 w 20754"/>
                  <a:gd name="connsiteY7" fmla="*/ 15863 h 15863"/>
                  <a:gd name="connsiteX0" fmla="*/ 11212 w 17756"/>
                  <a:gd name="connsiteY0" fmla="*/ 0 h 21783"/>
                  <a:gd name="connsiteX1" fmla="*/ 6599 w 17756"/>
                  <a:gd name="connsiteY1" fmla="*/ 3690 h 21783"/>
                  <a:gd name="connsiteX2" fmla="*/ 2218 w 17756"/>
                  <a:gd name="connsiteY2" fmla="*/ 9743 h 21783"/>
                  <a:gd name="connsiteX3" fmla="*/ 7874 w 17756"/>
                  <a:gd name="connsiteY3" fmla="*/ 9527 h 21783"/>
                  <a:gd name="connsiteX4" fmla="*/ 17654 w 17756"/>
                  <a:gd name="connsiteY4" fmla="*/ 8475 h 21783"/>
                  <a:gd name="connsiteX5" fmla="*/ 1192 w 17756"/>
                  <a:gd name="connsiteY5" fmla="*/ 12232 h 21783"/>
                  <a:gd name="connsiteX6" fmla="*/ 1947 w 17756"/>
                  <a:gd name="connsiteY6" fmla="*/ 15507 h 21783"/>
                  <a:gd name="connsiteX7" fmla="*/ 3696 w 17756"/>
                  <a:gd name="connsiteY7" fmla="*/ 21783 h 21783"/>
                  <a:gd name="connsiteX0" fmla="*/ 10253 w 19487"/>
                  <a:gd name="connsiteY0" fmla="*/ 0 h 21783"/>
                  <a:gd name="connsiteX1" fmla="*/ 5640 w 19487"/>
                  <a:gd name="connsiteY1" fmla="*/ 3690 h 21783"/>
                  <a:gd name="connsiteX2" fmla="*/ 1259 w 19487"/>
                  <a:gd name="connsiteY2" fmla="*/ 9743 h 21783"/>
                  <a:gd name="connsiteX3" fmla="*/ 6915 w 19487"/>
                  <a:gd name="connsiteY3" fmla="*/ 9527 h 21783"/>
                  <a:gd name="connsiteX4" fmla="*/ 16695 w 19487"/>
                  <a:gd name="connsiteY4" fmla="*/ 8475 h 21783"/>
                  <a:gd name="connsiteX5" fmla="*/ 233 w 19487"/>
                  <a:gd name="connsiteY5" fmla="*/ 12232 h 21783"/>
                  <a:gd name="connsiteX6" fmla="*/ 19453 w 19487"/>
                  <a:gd name="connsiteY6" fmla="*/ 15822 h 21783"/>
                  <a:gd name="connsiteX7" fmla="*/ 2737 w 19487"/>
                  <a:gd name="connsiteY7" fmla="*/ 21783 h 21783"/>
                  <a:gd name="connsiteX0" fmla="*/ 11087 w 20321"/>
                  <a:gd name="connsiteY0" fmla="*/ 0 h 21783"/>
                  <a:gd name="connsiteX1" fmla="*/ 6474 w 20321"/>
                  <a:gd name="connsiteY1" fmla="*/ 3690 h 21783"/>
                  <a:gd name="connsiteX2" fmla="*/ 2093 w 20321"/>
                  <a:gd name="connsiteY2" fmla="*/ 9743 h 21783"/>
                  <a:gd name="connsiteX3" fmla="*/ 7749 w 20321"/>
                  <a:gd name="connsiteY3" fmla="*/ 9527 h 21783"/>
                  <a:gd name="connsiteX4" fmla="*/ 17529 w 20321"/>
                  <a:gd name="connsiteY4" fmla="*/ 8475 h 21783"/>
                  <a:gd name="connsiteX5" fmla="*/ 1067 w 20321"/>
                  <a:gd name="connsiteY5" fmla="*/ 12232 h 21783"/>
                  <a:gd name="connsiteX6" fmla="*/ 3744 w 20321"/>
                  <a:gd name="connsiteY6" fmla="*/ 16074 h 21783"/>
                  <a:gd name="connsiteX7" fmla="*/ 20287 w 20321"/>
                  <a:gd name="connsiteY7" fmla="*/ 15822 h 21783"/>
                  <a:gd name="connsiteX8" fmla="*/ 3571 w 20321"/>
                  <a:gd name="connsiteY8" fmla="*/ 21783 h 21783"/>
                  <a:gd name="connsiteX0" fmla="*/ 10892 w 20126"/>
                  <a:gd name="connsiteY0" fmla="*/ 0 h 21783"/>
                  <a:gd name="connsiteX1" fmla="*/ 6279 w 20126"/>
                  <a:gd name="connsiteY1" fmla="*/ 3690 h 21783"/>
                  <a:gd name="connsiteX2" fmla="*/ 1898 w 20126"/>
                  <a:gd name="connsiteY2" fmla="*/ 9743 h 21783"/>
                  <a:gd name="connsiteX3" fmla="*/ 7554 w 20126"/>
                  <a:gd name="connsiteY3" fmla="*/ 9527 h 21783"/>
                  <a:gd name="connsiteX4" fmla="*/ 17334 w 20126"/>
                  <a:gd name="connsiteY4" fmla="*/ 8475 h 21783"/>
                  <a:gd name="connsiteX5" fmla="*/ 17656 w 20126"/>
                  <a:gd name="connsiteY5" fmla="*/ 10469 h 21783"/>
                  <a:gd name="connsiteX6" fmla="*/ 872 w 20126"/>
                  <a:gd name="connsiteY6" fmla="*/ 12232 h 21783"/>
                  <a:gd name="connsiteX7" fmla="*/ 3549 w 20126"/>
                  <a:gd name="connsiteY7" fmla="*/ 16074 h 21783"/>
                  <a:gd name="connsiteX8" fmla="*/ 20092 w 20126"/>
                  <a:gd name="connsiteY8" fmla="*/ 15822 h 21783"/>
                  <a:gd name="connsiteX9" fmla="*/ 3376 w 20126"/>
                  <a:gd name="connsiteY9" fmla="*/ 21783 h 21783"/>
                  <a:gd name="connsiteX0" fmla="*/ 10892 w 20129"/>
                  <a:gd name="connsiteY0" fmla="*/ 0 h 22476"/>
                  <a:gd name="connsiteX1" fmla="*/ 6279 w 20129"/>
                  <a:gd name="connsiteY1" fmla="*/ 3690 h 22476"/>
                  <a:gd name="connsiteX2" fmla="*/ 1898 w 20129"/>
                  <a:gd name="connsiteY2" fmla="*/ 9743 h 22476"/>
                  <a:gd name="connsiteX3" fmla="*/ 7554 w 20129"/>
                  <a:gd name="connsiteY3" fmla="*/ 9527 h 22476"/>
                  <a:gd name="connsiteX4" fmla="*/ 17334 w 20129"/>
                  <a:gd name="connsiteY4" fmla="*/ 8475 h 22476"/>
                  <a:gd name="connsiteX5" fmla="*/ 17656 w 20129"/>
                  <a:gd name="connsiteY5" fmla="*/ 10469 h 22476"/>
                  <a:gd name="connsiteX6" fmla="*/ 872 w 20129"/>
                  <a:gd name="connsiteY6" fmla="*/ 12232 h 22476"/>
                  <a:gd name="connsiteX7" fmla="*/ 3549 w 20129"/>
                  <a:gd name="connsiteY7" fmla="*/ 16074 h 22476"/>
                  <a:gd name="connsiteX8" fmla="*/ 20092 w 20129"/>
                  <a:gd name="connsiteY8" fmla="*/ 15822 h 22476"/>
                  <a:gd name="connsiteX9" fmla="*/ 5161 w 20129"/>
                  <a:gd name="connsiteY9" fmla="*/ 22476 h 22476"/>
                  <a:gd name="connsiteX0" fmla="*/ 10892 w 20104"/>
                  <a:gd name="connsiteY0" fmla="*/ 0 h 22476"/>
                  <a:gd name="connsiteX1" fmla="*/ 6279 w 20104"/>
                  <a:gd name="connsiteY1" fmla="*/ 3690 h 22476"/>
                  <a:gd name="connsiteX2" fmla="*/ 1898 w 20104"/>
                  <a:gd name="connsiteY2" fmla="*/ 9743 h 22476"/>
                  <a:gd name="connsiteX3" fmla="*/ 7554 w 20104"/>
                  <a:gd name="connsiteY3" fmla="*/ 9527 h 22476"/>
                  <a:gd name="connsiteX4" fmla="*/ 17334 w 20104"/>
                  <a:gd name="connsiteY4" fmla="*/ 8475 h 22476"/>
                  <a:gd name="connsiteX5" fmla="*/ 17656 w 20104"/>
                  <a:gd name="connsiteY5" fmla="*/ 10469 h 22476"/>
                  <a:gd name="connsiteX6" fmla="*/ 872 w 20104"/>
                  <a:gd name="connsiteY6" fmla="*/ 12232 h 22476"/>
                  <a:gd name="connsiteX7" fmla="*/ 3549 w 20104"/>
                  <a:gd name="connsiteY7" fmla="*/ 16074 h 22476"/>
                  <a:gd name="connsiteX8" fmla="*/ 20092 w 20104"/>
                  <a:gd name="connsiteY8" fmla="*/ 15822 h 22476"/>
                  <a:gd name="connsiteX9" fmla="*/ 735 w 20104"/>
                  <a:gd name="connsiteY9" fmla="*/ 18719 h 22476"/>
                  <a:gd name="connsiteX10" fmla="*/ 5161 w 20104"/>
                  <a:gd name="connsiteY10" fmla="*/ 22476 h 22476"/>
                  <a:gd name="connsiteX0" fmla="*/ 11524 w 20737"/>
                  <a:gd name="connsiteY0" fmla="*/ 0 h 22549"/>
                  <a:gd name="connsiteX1" fmla="*/ 6911 w 20737"/>
                  <a:gd name="connsiteY1" fmla="*/ 3690 h 22549"/>
                  <a:gd name="connsiteX2" fmla="*/ 2530 w 20737"/>
                  <a:gd name="connsiteY2" fmla="*/ 9743 h 22549"/>
                  <a:gd name="connsiteX3" fmla="*/ 8186 w 20737"/>
                  <a:gd name="connsiteY3" fmla="*/ 9527 h 22549"/>
                  <a:gd name="connsiteX4" fmla="*/ 17966 w 20737"/>
                  <a:gd name="connsiteY4" fmla="*/ 8475 h 22549"/>
                  <a:gd name="connsiteX5" fmla="*/ 18288 w 20737"/>
                  <a:gd name="connsiteY5" fmla="*/ 10469 h 22549"/>
                  <a:gd name="connsiteX6" fmla="*/ 1504 w 20737"/>
                  <a:gd name="connsiteY6" fmla="*/ 12232 h 22549"/>
                  <a:gd name="connsiteX7" fmla="*/ 4181 w 20737"/>
                  <a:gd name="connsiteY7" fmla="*/ 16074 h 22549"/>
                  <a:gd name="connsiteX8" fmla="*/ 20724 w 20737"/>
                  <a:gd name="connsiteY8" fmla="*/ 15822 h 22549"/>
                  <a:gd name="connsiteX9" fmla="*/ 1367 w 20737"/>
                  <a:gd name="connsiteY9" fmla="*/ 18719 h 22549"/>
                  <a:gd name="connsiteX10" fmla="*/ 2190 w 20737"/>
                  <a:gd name="connsiteY10" fmla="*/ 22308 h 22549"/>
                  <a:gd name="connsiteX11" fmla="*/ 5793 w 20737"/>
                  <a:gd name="connsiteY11" fmla="*/ 22476 h 22549"/>
                  <a:gd name="connsiteX0" fmla="*/ 10892 w 20107"/>
                  <a:gd name="connsiteY0" fmla="*/ 0 h 22549"/>
                  <a:gd name="connsiteX1" fmla="*/ 6279 w 20107"/>
                  <a:gd name="connsiteY1" fmla="*/ 3690 h 22549"/>
                  <a:gd name="connsiteX2" fmla="*/ 1898 w 20107"/>
                  <a:gd name="connsiteY2" fmla="*/ 9743 h 22549"/>
                  <a:gd name="connsiteX3" fmla="*/ 7554 w 20107"/>
                  <a:gd name="connsiteY3" fmla="*/ 9527 h 22549"/>
                  <a:gd name="connsiteX4" fmla="*/ 17334 w 20107"/>
                  <a:gd name="connsiteY4" fmla="*/ 8475 h 22549"/>
                  <a:gd name="connsiteX5" fmla="*/ 17656 w 20107"/>
                  <a:gd name="connsiteY5" fmla="*/ 10469 h 22549"/>
                  <a:gd name="connsiteX6" fmla="*/ 872 w 20107"/>
                  <a:gd name="connsiteY6" fmla="*/ 12232 h 22549"/>
                  <a:gd name="connsiteX7" fmla="*/ 3549 w 20107"/>
                  <a:gd name="connsiteY7" fmla="*/ 16074 h 22549"/>
                  <a:gd name="connsiteX8" fmla="*/ 20092 w 20107"/>
                  <a:gd name="connsiteY8" fmla="*/ 15822 h 22549"/>
                  <a:gd name="connsiteX9" fmla="*/ 3000 w 20107"/>
                  <a:gd name="connsiteY9" fmla="*/ 18215 h 22549"/>
                  <a:gd name="connsiteX10" fmla="*/ 1558 w 20107"/>
                  <a:gd name="connsiteY10" fmla="*/ 22308 h 22549"/>
                  <a:gd name="connsiteX11" fmla="*/ 5161 w 20107"/>
                  <a:gd name="connsiteY11" fmla="*/ 22476 h 22549"/>
                  <a:gd name="connsiteX0" fmla="*/ 10735 w 20416"/>
                  <a:gd name="connsiteY0" fmla="*/ 0 h 22549"/>
                  <a:gd name="connsiteX1" fmla="*/ 6122 w 20416"/>
                  <a:gd name="connsiteY1" fmla="*/ 3690 h 22549"/>
                  <a:gd name="connsiteX2" fmla="*/ 1741 w 20416"/>
                  <a:gd name="connsiteY2" fmla="*/ 9743 h 22549"/>
                  <a:gd name="connsiteX3" fmla="*/ 7397 w 20416"/>
                  <a:gd name="connsiteY3" fmla="*/ 9527 h 22549"/>
                  <a:gd name="connsiteX4" fmla="*/ 17177 w 20416"/>
                  <a:gd name="connsiteY4" fmla="*/ 8475 h 22549"/>
                  <a:gd name="connsiteX5" fmla="*/ 17499 w 20416"/>
                  <a:gd name="connsiteY5" fmla="*/ 10469 h 22549"/>
                  <a:gd name="connsiteX6" fmla="*/ 715 w 20416"/>
                  <a:gd name="connsiteY6" fmla="*/ 12232 h 22549"/>
                  <a:gd name="connsiteX7" fmla="*/ 3392 w 20416"/>
                  <a:gd name="connsiteY7" fmla="*/ 16074 h 22549"/>
                  <a:gd name="connsiteX8" fmla="*/ 14680 w 20416"/>
                  <a:gd name="connsiteY8" fmla="*/ 15255 h 22549"/>
                  <a:gd name="connsiteX9" fmla="*/ 19935 w 20416"/>
                  <a:gd name="connsiteY9" fmla="*/ 15822 h 22549"/>
                  <a:gd name="connsiteX10" fmla="*/ 2843 w 20416"/>
                  <a:gd name="connsiteY10" fmla="*/ 18215 h 22549"/>
                  <a:gd name="connsiteX11" fmla="*/ 1401 w 20416"/>
                  <a:gd name="connsiteY11" fmla="*/ 22308 h 22549"/>
                  <a:gd name="connsiteX12" fmla="*/ 5004 w 20416"/>
                  <a:gd name="connsiteY12" fmla="*/ 22476 h 22549"/>
                  <a:gd name="connsiteX0" fmla="*/ 10735 w 19936"/>
                  <a:gd name="connsiteY0" fmla="*/ 0 h 22549"/>
                  <a:gd name="connsiteX1" fmla="*/ 6122 w 19936"/>
                  <a:gd name="connsiteY1" fmla="*/ 3690 h 22549"/>
                  <a:gd name="connsiteX2" fmla="*/ 1741 w 19936"/>
                  <a:gd name="connsiteY2" fmla="*/ 9743 h 22549"/>
                  <a:gd name="connsiteX3" fmla="*/ 7397 w 19936"/>
                  <a:gd name="connsiteY3" fmla="*/ 9527 h 22549"/>
                  <a:gd name="connsiteX4" fmla="*/ 17177 w 19936"/>
                  <a:gd name="connsiteY4" fmla="*/ 8475 h 22549"/>
                  <a:gd name="connsiteX5" fmla="*/ 17499 w 19936"/>
                  <a:gd name="connsiteY5" fmla="*/ 10469 h 22549"/>
                  <a:gd name="connsiteX6" fmla="*/ 715 w 19936"/>
                  <a:gd name="connsiteY6" fmla="*/ 12232 h 22549"/>
                  <a:gd name="connsiteX7" fmla="*/ 3392 w 19936"/>
                  <a:gd name="connsiteY7" fmla="*/ 16074 h 22549"/>
                  <a:gd name="connsiteX8" fmla="*/ 14680 w 19936"/>
                  <a:gd name="connsiteY8" fmla="*/ 15255 h 22549"/>
                  <a:gd name="connsiteX9" fmla="*/ 19935 w 19936"/>
                  <a:gd name="connsiteY9" fmla="*/ 15822 h 22549"/>
                  <a:gd name="connsiteX10" fmla="*/ 15092 w 19936"/>
                  <a:gd name="connsiteY10" fmla="*/ 17081 h 22549"/>
                  <a:gd name="connsiteX11" fmla="*/ 2843 w 19936"/>
                  <a:gd name="connsiteY11" fmla="*/ 18215 h 22549"/>
                  <a:gd name="connsiteX12" fmla="*/ 1401 w 19936"/>
                  <a:gd name="connsiteY12" fmla="*/ 22308 h 22549"/>
                  <a:gd name="connsiteX13" fmla="*/ 5004 w 19936"/>
                  <a:gd name="connsiteY13" fmla="*/ 22476 h 22549"/>
                  <a:gd name="connsiteX0" fmla="*/ 10735 w 19936"/>
                  <a:gd name="connsiteY0" fmla="*/ 0 h 22549"/>
                  <a:gd name="connsiteX1" fmla="*/ 6122 w 19936"/>
                  <a:gd name="connsiteY1" fmla="*/ 3690 h 22549"/>
                  <a:gd name="connsiteX2" fmla="*/ 1741 w 19936"/>
                  <a:gd name="connsiteY2" fmla="*/ 9743 h 22549"/>
                  <a:gd name="connsiteX3" fmla="*/ 7397 w 19936"/>
                  <a:gd name="connsiteY3" fmla="*/ 9527 h 22549"/>
                  <a:gd name="connsiteX4" fmla="*/ 17177 w 19936"/>
                  <a:gd name="connsiteY4" fmla="*/ 8475 h 22549"/>
                  <a:gd name="connsiteX5" fmla="*/ 17499 w 19936"/>
                  <a:gd name="connsiteY5" fmla="*/ 10469 h 22549"/>
                  <a:gd name="connsiteX6" fmla="*/ 715 w 19936"/>
                  <a:gd name="connsiteY6" fmla="*/ 12232 h 22549"/>
                  <a:gd name="connsiteX7" fmla="*/ 3392 w 19936"/>
                  <a:gd name="connsiteY7" fmla="*/ 16074 h 22549"/>
                  <a:gd name="connsiteX8" fmla="*/ 14680 w 19936"/>
                  <a:gd name="connsiteY8" fmla="*/ 15255 h 22549"/>
                  <a:gd name="connsiteX9" fmla="*/ 19935 w 19936"/>
                  <a:gd name="connsiteY9" fmla="*/ 15822 h 22549"/>
                  <a:gd name="connsiteX10" fmla="*/ 15126 w 19936"/>
                  <a:gd name="connsiteY10" fmla="*/ 17207 h 22549"/>
                  <a:gd name="connsiteX11" fmla="*/ 2843 w 19936"/>
                  <a:gd name="connsiteY11" fmla="*/ 18215 h 22549"/>
                  <a:gd name="connsiteX12" fmla="*/ 1401 w 19936"/>
                  <a:gd name="connsiteY12" fmla="*/ 22308 h 22549"/>
                  <a:gd name="connsiteX13" fmla="*/ 5004 w 19936"/>
                  <a:gd name="connsiteY13" fmla="*/ 22476 h 2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936" h="22549">
                    <a:moveTo>
                      <a:pt x="10735" y="0"/>
                    </a:moveTo>
                    <a:cubicBezTo>
                      <a:pt x="11072" y="475"/>
                      <a:pt x="7621" y="2066"/>
                      <a:pt x="6122" y="3690"/>
                    </a:cubicBezTo>
                    <a:cubicBezTo>
                      <a:pt x="4623" y="5312"/>
                      <a:pt x="1529" y="8771"/>
                      <a:pt x="1741" y="9743"/>
                    </a:cubicBezTo>
                    <a:cubicBezTo>
                      <a:pt x="1953" y="10716"/>
                      <a:pt x="4824" y="9738"/>
                      <a:pt x="7397" y="9527"/>
                    </a:cubicBezTo>
                    <a:cubicBezTo>
                      <a:pt x="9970" y="9316"/>
                      <a:pt x="15493" y="8318"/>
                      <a:pt x="17177" y="8475"/>
                    </a:cubicBezTo>
                    <a:cubicBezTo>
                      <a:pt x="18861" y="8632"/>
                      <a:pt x="20243" y="9843"/>
                      <a:pt x="17499" y="10469"/>
                    </a:cubicBezTo>
                    <a:cubicBezTo>
                      <a:pt x="14755" y="11095"/>
                      <a:pt x="2626" y="11077"/>
                      <a:pt x="715" y="12232"/>
                    </a:cubicBezTo>
                    <a:cubicBezTo>
                      <a:pt x="-1196" y="13387"/>
                      <a:pt x="1082" y="15486"/>
                      <a:pt x="3392" y="16074"/>
                    </a:cubicBezTo>
                    <a:cubicBezTo>
                      <a:pt x="5702" y="16662"/>
                      <a:pt x="11923" y="15297"/>
                      <a:pt x="14680" y="15255"/>
                    </a:cubicBezTo>
                    <a:cubicBezTo>
                      <a:pt x="17437" y="15213"/>
                      <a:pt x="19866" y="15612"/>
                      <a:pt x="19935" y="15822"/>
                    </a:cubicBezTo>
                    <a:cubicBezTo>
                      <a:pt x="20004" y="16032"/>
                      <a:pt x="17975" y="16808"/>
                      <a:pt x="15126" y="17207"/>
                    </a:cubicBezTo>
                    <a:cubicBezTo>
                      <a:pt x="12277" y="17606"/>
                      <a:pt x="5125" y="17249"/>
                      <a:pt x="2843" y="18215"/>
                    </a:cubicBezTo>
                    <a:cubicBezTo>
                      <a:pt x="561" y="19181"/>
                      <a:pt x="663" y="21682"/>
                      <a:pt x="1401" y="22308"/>
                    </a:cubicBezTo>
                    <a:cubicBezTo>
                      <a:pt x="2139" y="22934"/>
                      <a:pt x="4312" y="22102"/>
                      <a:pt x="5004" y="22476"/>
                    </a:cubicBezTo>
                  </a:path>
                </a:pathLst>
              </a:custGeom>
              <a:noFill/>
              <a:ln w="25400" cap="flat" cmpd="sng">
                <a:solidFill>
                  <a:srgbClr val="C000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7" name="Line 32">
                <a:extLst>
                  <a:ext uri="{FF2B5EF4-FFF2-40B4-BE49-F238E27FC236}">
                    <a16:creationId xmlns:a16="http://schemas.microsoft.com/office/drawing/2014/main" id="{2E68B97B-13AC-406A-A829-FCC9EFCCF9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9618" y="2743199"/>
                <a:ext cx="312381" cy="189935"/>
              </a:xfrm>
              <a:prstGeom prst="line">
                <a:avLst/>
              </a:prstGeom>
              <a:noFill/>
              <a:ln w="889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dirty="0"/>
              </a:p>
            </p:txBody>
          </p:sp>
          <p:sp>
            <p:nvSpPr>
              <p:cNvPr id="58" name="Line 33">
                <a:extLst>
                  <a:ext uri="{FF2B5EF4-FFF2-40B4-BE49-F238E27FC236}">
                    <a16:creationId xmlns:a16="http://schemas.microsoft.com/office/drawing/2014/main" id="{F204D79E-D4B1-479C-A406-EDBE5C690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3225" y="4044546"/>
                <a:ext cx="440895" cy="38117"/>
              </a:xfrm>
              <a:prstGeom prst="line">
                <a:avLst/>
              </a:prstGeom>
              <a:noFill/>
              <a:ln w="889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9" name="Line 37">
                <a:extLst>
                  <a:ext uri="{FF2B5EF4-FFF2-40B4-BE49-F238E27FC236}">
                    <a16:creationId xmlns:a16="http://schemas.microsoft.com/office/drawing/2014/main" id="{F901ED63-3F01-4128-A84F-81E66C67F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3656" y="3500297"/>
                <a:ext cx="509219" cy="3209"/>
              </a:xfrm>
              <a:prstGeom prst="line">
                <a:avLst/>
              </a:prstGeom>
              <a:noFill/>
              <a:ln w="889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0" name="Oval 6">
                <a:extLst>
                  <a:ext uri="{FF2B5EF4-FFF2-40B4-BE49-F238E27FC236}">
                    <a16:creationId xmlns:a16="http://schemas.microsoft.com/office/drawing/2014/main" id="{2AB430BE-5E32-4487-B988-6D4E390D6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4485" y="3397067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 sz="2400" dirty="0">
                    <a:latin typeface="Times New Roman" panose="02020603050405020304" pitchFamily="18" charset="0"/>
                  </a:rPr>
                  <a:t>7</a:t>
                </a:r>
              </a:p>
            </p:txBody>
          </p:sp>
          <p:cxnSp>
            <p:nvCxnSpPr>
              <p:cNvPr id="61" name="AutoShape 15">
                <a:extLst>
                  <a:ext uri="{FF2B5EF4-FFF2-40B4-BE49-F238E27FC236}">
                    <a16:creationId xmlns:a16="http://schemas.microsoft.com/office/drawing/2014/main" id="{E6CEC82B-35F3-4A2C-A8C0-0F2DDD763FA7}"/>
                  </a:ext>
                </a:extLst>
              </p:cNvPr>
              <p:cNvCxnSpPr>
                <a:cxnSpLocks noChangeShapeType="1"/>
                <a:stCxn id="43" idx="4"/>
                <a:endCxn id="60" idx="1"/>
              </p:cNvCxnSpPr>
              <p:nvPr/>
            </p:nvCxnSpPr>
            <p:spPr bwMode="auto">
              <a:xfrm flipH="1">
                <a:off x="3887206" y="2466793"/>
                <a:ext cx="2007794" cy="98299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2" name="Oval 6">
                <a:extLst>
                  <a:ext uri="{FF2B5EF4-FFF2-40B4-BE49-F238E27FC236}">
                    <a16:creationId xmlns:a16="http://schemas.microsoft.com/office/drawing/2014/main" id="{57956644-D9AC-4A64-B323-C199EF040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1820" y="4157034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 sz="2400" dirty="0">
                    <a:latin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63" name="AutoShape 15">
                <a:extLst>
                  <a:ext uri="{FF2B5EF4-FFF2-40B4-BE49-F238E27FC236}">
                    <a16:creationId xmlns:a16="http://schemas.microsoft.com/office/drawing/2014/main" id="{2142B4FC-C526-46ED-8FC6-E54BA33CFC87}"/>
                  </a:ext>
                </a:extLst>
              </p:cNvPr>
              <p:cNvCxnSpPr>
                <a:cxnSpLocks noChangeShapeType="1"/>
                <a:stCxn id="60" idx="4"/>
                <a:endCxn id="62" idx="0"/>
              </p:cNvCxnSpPr>
              <p:nvPr/>
            </p:nvCxnSpPr>
            <p:spPr bwMode="auto">
              <a:xfrm flipH="1">
                <a:off x="3461820" y="3757067"/>
                <a:ext cx="552665" cy="39996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4" name="Oval 9">
                <a:extLst>
                  <a:ext uri="{FF2B5EF4-FFF2-40B4-BE49-F238E27FC236}">
                    <a16:creationId xmlns:a16="http://schemas.microsoft.com/office/drawing/2014/main" id="{08CD1530-0B1D-4C1A-8BF8-569436722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9515" y="4180067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 sz="2400" dirty="0">
                    <a:latin typeface="Times New Roman" panose="02020603050405020304" pitchFamily="18" charset="0"/>
                  </a:rPr>
                  <a:t>17</a:t>
                </a:r>
              </a:p>
            </p:txBody>
          </p:sp>
          <p:cxnSp>
            <p:nvCxnSpPr>
              <p:cNvPr id="65" name="AutoShape 19">
                <a:extLst>
                  <a:ext uri="{FF2B5EF4-FFF2-40B4-BE49-F238E27FC236}">
                    <a16:creationId xmlns:a16="http://schemas.microsoft.com/office/drawing/2014/main" id="{AB2E10A2-1C54-4C77-9071-79EA300DAF38}"/>
                  </a:ext>
                </a:extLst>
              </p:cNvPr>
              <p:cNvCxnSpPr>
                <a:cxnSpLocks noChangeShapeType="1"/>
                <a:stCxn id="60" idx="4"/>
                <a:endCxn id="64" idx="0"/>
              </p:cNvCxnSpPr>
              <p:nvPr/>
            </p:nvCxnSpPr>
            <p:spPr bwMode="auto">
              <a:xfrm>
                <a:off x="4014485" y="3757067"/>
                <a:ext cx="1115030" cy="42300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AutoShape 23">
                <a:extLst>
                  <a:ext uri="{FF2B5EF4-FFF2-40B4-BE49-F238E27FC236}">
                    <a16:creationId xmlns:a16="http://schemas.microsoft.com/office/drawing/2014/main" id="{A52B6B89-97E0-4E38-9910-9F36215846C0}"/>
                  </a:ext>
                </a:extLst>
              </p:cNvPr>
              <p:cNvCxnSpPr>
                <a:cxnSpLocks noChangeShapeType="1"/>
                <a:stCxn id="44" idx="4"/>
                <a:endCxn id="71" idx="0"/>
              </p:cNvCxnSpPr>
              <p:nvPr/>
            </p:nvCxnSpPr>
            <p:spPr bwMode="auto">
              <a:xfrm>
                <a:off x="4320366" y="4523238"/>
                <a:ext cx="0" cy="53705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7" name="Oval 13">
                <a:extLst>
                  <a:ext uri="{FF2B5EF4-FFF2-40B4-BE49-F238E27FC236}">
                    <a16:creationId xmlns:a16="http://schemas.microsoft.com/office/drawing/2014/main" id="{CDD4E066-A07C-4BFC-B00E-1031513A1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657" y="5066886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 sz="2400" dirty="0">
                    <a:latin typeface="Times New Roman" panose="02020603050405020304" pitchFamily="18" charset="0"/>
                  </a:rPr>
                  <a:t>10</a:t>
                </a:r>
              </a:p>
            </p:txBody>
          </p:sp>
          <p:cxnSp>
            <p:nvCxnSpPr>
              <p:cNvPr id="68" name="AutoShape 23">
                <a:extLst>
                  <a:ext uri="{FF2B5EF4-FFF2-40B4-BE49-F238E27FC236}">
                    <a16:creationId xmlns:a16="http://schemas.microsoft.com/office/drawing/2014/main" id="{2351F8DA-0601-4B99-9550-D0F8567F210D}"/>
                  </a:ext>
                </a:extLst>
              </p:cNvPr>
              <p:cNvCxnSpPr>
                <a:cxnSpLocks noChangeShapeType="1"/>
                <a:stCxn id="64" idx="4"/>
                <a:endCxn id="67" idx="0"/>
              </p:cNvCxnSpPr>
              <p:nvPr/>
            </p:nvCxnSpPr>
            <p:spPr bwMode="auto">
              <a:xfrm>
                <a:off x="5129515" y="4540067"/>
                <a:ext cx="44142" cy="52681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852E67D7-16B4-4175-B8FA-CBF6F4215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0" y="4113307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 sz="2400" dirty="0">
                    <a:latin typeface="Times New Roman" panose="02020603050405020304" pitchFamily="18" charset="0"/>
                  </a:rPr>
                  <a:t>6</a:t>
                </a:r>
              </a:p>
            </p:txBody>
          </p:sp>
          <p:cxnSp>
            <p:nvCxnSpPr>
              <p:cNvPr id="70" name="AutoShape 20">
                <a:extLst>
                  <a:ext uri="{FF2B5EF4-FFF2-40B4-BE49-F238E27FC236}">
                    <a16:creationId xmlns:a16="http://schemas.microsoft.com/office/drawing/2014/main" id="{5E922B94-CBF8-48E4-9832-67F59C706B8D}"/>
                  </a:ext>
                </a:extLst>
              </p:cNvPr>
              <p:cNvCxnSpPr>
                <a:cxnSpLocks noChangeShapeType="1"/>
                <a:stCxn id="41" idx="4"/>
                <a:endCxn id="69" idx="0"/>
              </p:cNvCxnSpPr>
              <p:nvPr/>
            </p:nvCxnSpPr>
            <p:spPr bwMode="auto">
              <a:xfrm>
                <a:off x="5883876" y="3598896"/>
                <a:ext cx="11124" cy="51441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3" name="Line 33">
              <a:extLst>
                <a:ext uri="{FF2B5EF4-FFF2-40B4-BE49-F238E27FC236}">
                  <a16:creationId xmlns:a16="http://schemas.microsoft.com/office/drawing/2014/main" id="{29335255-74C1-47BB-BE4D-1F899F085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08531" y="5020603"/>
              <a:ext cx="440895" cy="38117"/>
            </a:xfrm>
            <a:prstGeom prst="line">
              <a:avLst/>
            </a:prstGeom>
            <a:noFill/>
            <a:ln w="88900">
              <a:solidFill>
                <a:schemeClr val="tx1"/>
              </a:solidFill>
              <a:round/>
              <a:headEnd type="none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4" name="Line 37">
              <a:extLst>
                <a:ext uri="{FF2B5EF4-FFF2-40B4-BE49-F238E27FC236}">
                  <a16:creationId xmlns:a16="http://schemas.microsoft.com/office/drawing/2014/main" id="{D7F34C22-45C8-4942-90CD-9F04882EC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8818" y="4590795"/>
              <a:ext cx="509219" cy="3209"/>
            </a:xfrm>
            <a:prstGeom prst="line">
              <a:avLst/>
            </a:prstGeom>
            <a:noFill/>
            <a:ln w="88900">
              <a:solidFill>
                <a:schemeClr val="tx1"/>
              </a:solidFill>
              <a:round/>
              <a:headEnd type="none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5" name="Line 37">
              <a:extLst>
                <a:ext uri="{FF2B5EF4-FFF2-40B4-BE49-F238E27FC236}">
                  <a16:creationId xmlns:a16="http://schemas.microsoft.com/office/drawing/2014/main" id="{5612498C-96D0-481F-9CCF-5FDE74418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1676" y="5753263"/>
              <a:ext cx="509219" cy="3209"/>
            </a:xfrm>
            <a:prstGeom prst="line">
              <a:avLst/>
            </a:prstGeom>
            <a:noFill/>
            <a:ln w="88900">
              <a:solidFill>
                <a:schemeClr val="tx1"/>
              </a:solidFill>
              <a:round/>
              <a:headEnd type="none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8259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2AD44-ED54-4476-96D9-4A3AD95D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Busca em Largura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90383-EF36-4CB3-84E3-7EE8D42F1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 busca em largura é </a:t>
            </a:r>
            <a:r>
              <a:rPr lang="pt-BR" dirty="0">
                <a:solidFill>
                  <a:srgbClr val="C00000"/>
                </a:solidFill>
              </a:rPr>
              <a:t>completa</a:t>
            </a:r>
            <a:r>
              <a:rPr lang="pt-BR" dirty="0"/>
              <a:t> (mesmo se o espaço de estados for infinito ou se contém loops)</a:t>
            </a:r>
          </a:p>
          <a:p>
            <a:endParaRPr lang="pt-BR" dirty="0"/>
          </a:p>
          <a:p>
            <a:r>
              <a:rPr lang="pt-BR" dirty="0"/>
              <a:t>É </a:t>
            </a:r>
            <a:r>
              <a:rPr lang="pt-BR" dirty="0">
                <a:solidFill>
                  <a:srgbClr val="C00000"/>
                </a:solidFill>
              </a:rPr>
              <a:t>garantido encontrar a solução </a:t>
            </a:r>
            <a:r>
              <a:rPr lang="pt-BR" dirty="0"/>
              <a:t>– </a:t>
            </a:r>
            <a:r>
              <a:rPr lang="pt-BR" dirty="0">
                <a:solidFill>
                  <a:srgbClr val="C00000"/>
                </a:solidFill>
              </a:rPr>
              <a:t>se houver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576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ABB90-9972-4973-BD71-AD3B720B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 vs. BP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ACFE58-C079-43E7-9D8F-972A66ECD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BP não é completo </a:t>
            </a:r>
            <a:r>
              <a:rPr lang="pt-BR" dirty="0"/>
              <a:t>(a menos que o espaço de estado seja finito e não contenha loops) – pois podemos ficar presos em um ramo infinito que não leva a uma solução</a:t>
            </a:r>
          </a:p>
          <a:p>
            <a:endParaRPr lang="pt-BR" dirty="0"/>
          </a:p>
          <a:p>
            <a:r>
              <a:rPr lang="pt-BR" dirty="0"/>
              <a:t>Mesmo que o espaço de estados seja finito e não contenha loops, </a:t>
            </a:r>
            <a:r>
              <a:rPr lang="pt-BR" dirty="0">
                <a:solidFill>
                  <a:srgbClr val="C00000"/>
                </a:solidFill>
              </a:rPr>
              <a:t>a primeira solução encontrada pela BP pode não ser o mais curto</a:t>
            </a:r>
          </a:p>
        </p:txBody>
      </p:sp>
    </p:spTree>
    <p:extLst>
      <p:ext uri="{BB962C8B-B14F-4D97-AF65-F5344CB8AC3E}">
        <p14:creationId xmlns:p14="http://schemas.microsoft.com/office/powerpoint/2010/main" val="248132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DBD9B-E027-43B2-99C3-70A6721F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 em Prolog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A8B6E0-8690-4B34-A9F9-C3EB7384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Se houver uma solução, um procedimento de busca deve retorná-la (</a:t>
            </a:r>
            <a:r>
              <a:rPr lang="pt-BR" dirty="0">
                <a:solidFill>
                  <a:srgbClr val="C00000"/>
                </a:solidFill>
              </a:rPr>
              <a:t>integridade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Se o espaço de estados é finito, um procedimento de busca deve retornar todas as soluções por </a:t>
            </a:r>
            <a:r>
              <a:rPr lang="pt-BR" i="1" dirty="0" err="1">
                <a:solidFill>
                  <a:srgbClr val="C00000"/>
                </a:solidFill>
              </a:rPr>
              <a:t>backtracking</a:t>
            </a:r>
            <a:endParaRPr lang="pt-BR" i="1" dirty="0">
              <a:solidFill>
                <a:srgbClr val="C00000"/>
              </a:solidFill>
            </a:endParaRPr>
          </a:p>
          <a:p>
            <a:endParaRPr lang="pt-BR" i="1" dirty="0">
              <a:solidFill>
                <a:srgbClr val="C00000"/>
              </a:solidFill>
            </a:endParaRPr>
          </a:p>
          <a:p>
            <a:r>
              <a:rPr lang="pt-BR" dirty="0"/>
              <a:t>Se o espaço de estados é finito e não há soluções, um procedimento de busca deve retornar </a:t>
            </a:r>
            <a:r>
              <a:rPr lang="pt-BR" i="1" dirty="0">
                <a:solidFill>
                  <a:srgbClr val="C00000"/>
                </a:solidFill>
              </a:rPr>
              <a:t>“no / false”</a:t>
            </a:r>
          </a:p>
          <a:p>
            <a:endParaRPr lang="pt-BR" i="1" dirty="0">
              <a:solidFill>
                <a:srgbClr val="C00000"/>
              </a:solidFill>
            </a:endParaRPr>
          </a:p>
          <a:p>
            <a:r>
              <a:rPr lang="pt-BR" dirty="0"/>
              <a:t>Se o espaço de estados for infinito, um procedimento de busca pode não terminar a menos que haja um limite de profundidade</a:t>
            </a:r>
          </a:p>
        </p:txBody>
      </p:sp>
    </p:spTree>
    <p:extLst>
      <p:ext uri="{BB962C8B-B14F-4D97-AF65-F5344CB8AC3E}">
        <p14:creationId xmlns:p14="http://schemas.microsoft.com/office/powerpoint/2010/main" val="101369897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Personalizada 8">
      <a:dk1>
        <a:sysClr val="windowText" lastClr="000000"/>
      </a:dk1>
      <a:lt1>
        <a:sysClr val="window" lastClr="FFFFFF"/>
      </a:lt1>
      <a:dk2>
        <a:srgbClr val="640000"/>
      </a:dk2>
      <a:lt2>
        <a:srgbClr val="E7E6E6"/>
      </a:lt2>
      <a:accent1>
        <a:srgbClr val="262626"/>
      </a:accent1>
      <a:accent2>
        <a:srgbClr val="920000"/>
      </a:accent2>
      <a:accent3>
        <a:srgbClr val="FF7C80"/>
      </a:accent3>
      <a:accent4>
        <a:srgbClr val="595959"/>
      </a:accent4>
      <a:accent5>
        <a:srgbClr val="7F7F7F"/>
      </a:accent5>
      <a:accent6>
        <a:srgbClr val="F2F2F2"/>
      </a:accent6>
      <a:hlink>
        <a:srgbClr val="005A9E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549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Blank</vt:lpstr>
      <vt:lpstr>Busca em Largura</vt:lpstr>
      <vt:lpstr>Definição de um problema de busca</vt:lpstr>
      <vt:lpstr>Busca em Profundidade</vt:lpstr>
      <vt:lpstr>Recapitulando: árvores de busca </vt:lpstr>
      <vt:lpstr>Busca em Largura </vt:lpstr>
      <vt:lpstr>Exemplo - BL</vt:lpstr>
      <vt:lpstr>Propriedades da Busca em Largura</vt:lpstr>
      <vt:lpstr>BL vs. BP</vt:lpstr>
      <vt:lpstr>BL em Prolog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 em Largura</dc:title>
  <dc:creator>BSICoord</dc:creator>
  <cp:lastModifiedBy>BSICoord</cp:lastModifiedBy>
  <cp:revision>10</cp:revision>
  <dcterms:created xsi:type="dcterms:W3CDTF">2019-05-26T18:48:36Z</dcterms:created>
  <dcterms:modified xsi:type="dcterms:W3CDTF">2019-05-27T00:18:40Z</dcterms:modified>
</cp:coreProperties>
</file>