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33A66-9D7B-4601-9F14-ED34D2CE7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E7C99-7B17-4D65-A4E9-798763FA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3148A-3D65-44A5-82FD-E8357C78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B916D-DEC9-4968-9BC7-8A42C57E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48728-5D70-4CC3-8316-F9DF1A5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90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67CF0-8921-4A06-9A20-88181CB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BE1FE6-C31B-4DFB-B960-2F45E931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63358-A616-499C-84A4-9527BFC2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0B16C-A0C0-4DD0-AB11-E0E660E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D1248-0764-47DF-920A-85566F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3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746A8-6BF6-4228-8BEC-8515EAB3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3A9567-7600-442F-B825-09B99456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711AB-0BF6-434E-91E6-9B622F18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FB905-E018-4394-A8E3-0A0FBCF9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35830-E6FC-4FE6-9CEF-D0F554DD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2EBC-7011-4051-8265-69CA7FA6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21B5C-C72A-475E-BEE7-21CBE986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5152A-D55A-4678-B286-4C6412CB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B134A-DD1A-44B0-B6C9-C8D28A35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646345-A02E-4DB2-A900-3C94DB53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6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61759-83B6-4109-8972-DA459753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50FB8-99E2-4BB6-906E-FF7C47EE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26751-8F9A-4BFE-B691-1710E44D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926D5-1B8A-42EE-A59A-A70D806B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C52D0-6019-484A-9605-F43C7B7E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9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E4C2-3D13-42D4-A676-3B72D808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25A50-1C01-4133-A9E9-980F112F9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918F20-62E3-4845-84C1-9832B44E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29AE94-C5FB-4C54-8AE3-C574BAF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13525-91AA-4F81-91A4-6959717A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221FE-5D6A-4E9F-B86D-3ACE34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84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447E-0FAE-4332-BAEA-DE7E1AAC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7D9947-FCB1-49DF-B67F-0E8BC2B5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B1B144-8688-45E2-9EB4-9E35D6BA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8E3B30-0387-4C7B-B839-1AB4B10F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530972-300F-43A9-AD88-7B867F1F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82D1CD-5FFB-4484-8F68-285D4196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13288-9AA2-4CAF-A5E8-AD8CB612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A6C232-6C4D-4FF5-B4E7-E89FFBF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8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29A8-B00C-4D0F-BB35-47BADA8E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7BBB97-0D17-4FEB-AFA9-C1D59C53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C7449A-9FB6-4B08-BEEC-A1B4B74E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10B872-6E63-4D7C-9A19-00A8447C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4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E527EF-4513-4602-902B-9C870E3D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6B9212-9A4E-48E5-850B-CB5705B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7E37B2-C6F4-4343-8ADE-B4E93B8F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02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504EE-AAFD-416D-80FC-6FB852AD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BCC3D-F151-4FD5-AF2E-90075770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4382C8-84D4-4814-ADDE-9B66F3BF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046216-F755-4C92-85E1-3FB1909D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5A68B6-636F-46E7-8A4B-1D6F93CC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ED45ED-1C93-428E-898C-A37EAB3A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F308F-87FE-41D4-AD80-B7591359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842ABF-512B-4F46-8887-06F7D6640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BF5AC3-B79A-43A7-A54D-4578D6A2E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EA6DC-9DA9-48B7-94E6-49346B7B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C8E31-7E61-4F09-9844-59836E9D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329DE-36BC-45AF-AEC1-AE8B25C9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8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8A99E7-18EB-4B6D-8F98-A68372C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A8AC9C-6435-460E-A724-8D254F10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F1AA7-3EFA-4A91-92B4-D6BA0713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EC9C-A43D-439A-8929-54F4021317B0}" type="datetimeFigureOut">
              <a:rPr lang="pt-BR" smtClean="0"/>
              <a:t>05/08/2020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6738AD-0C02-4B52-97DA-B12D956FC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5D622-0D2F-4A40-9CB6-3343D971B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EC5C-402E-48BF-9601-93B4A4B589E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7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A22B0-DBF9-434F-8E72-CEA2348E4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64" b="-1"/>
          <a:stretch/>
        </p:blipFill>
        <p:spPr>
          <a:xfrm>
            <a:off x="4514933" y="0"/>
            <a:ext cx="7550368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284BA9-73CE-4D19-A854-A3B3AACC2945}"/>
              </a:ext>
            </a:extLst>
          </p:cNvPr>
          <p:cNvSpPr txBox="1"/>
          <p:nvPr/>
        </p:nvSpPr>
        <p:spPr>
          <a:xfrm>
            <a:off x="308921" y="4768862"/>
            <a:ext cx="528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Nome: Gustavo </a:t>
            </a:r>
            <a:r>
              <a:rPr lang="pt-BR" sz="3200" dirty="0"/>
              <a:t>Hammerschmidt</a:t>
            </a:r>
            <a:endParaRPr lang="pt-BR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905B83-D188-4165-8522-48861806AC1F}"/>
              </a:ext>
            </a:extLst>
          </p:cNvPr>
          <p:cNvSpPr txBox="1"/>
          <p:nvPr/>
        </p:nvSpPr>
        <p:spPr>
          <a:xfrm>
            <a:off x="308921" y="780086"/>
            <a:ext cx="490480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4000" dirty="0"/>
              <a:t>Arquiteto de Software </a:t>
            </a:r>
          </a:p>
          <a:p>
            <a:pPr algn="ctr">
              <a:spcAft>
                <a:spcPts val="600"/>
              </a:spcAft>
            </a:pPr>
            <a:r>
              <a:rPr lang="pt-BR" sz="4000" dirty="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280759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20A53-CC54-46B8-8376-18125AE5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6FBF02-C58E-4AB5-9CBD-E1482AA47EDF}"/>
              </a:ext>
            </a:extLst>
          </p:cNvPr>
          <p:cNvSpPr txBox="1"/>
          <p:nvPr/>
        </p:nvSpPr>
        <p:spPr>
          <a:xfrm>
            <a:off x="282102" y="2438401"/>
            <a:ext cx="4192621" cy="288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ter conhecimento da plataforma SAP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Saber Alemão e Inglês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Duração - 6 Meses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Salário Dia: 600 – 650 euros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Local - Alemanha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3586BF9-1F7B-4B4F-B041-1F95995B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035407"/>
            <a:ext cx="6019331" cy="2783940"/>
          </a:xfrm>
          <a:prstGeom prst="rect">
            <a:avLst/>
          </a:prstGeom>
          <a:effectLst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45F323-54E0-49F9-9080-358362DB5DCC}"/>
              </a:ext>
            </a:extLst>
          </p:cNvPr>
          <p:cNvSpPr txBox="1"/>
          <p:nvPr/>
        </p:nvSpPr>
        <p:spPr>
          <a:xfrm>
            <a:off x="484214" y="5115465"/>
            <a:ext cx="340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Link: https://www.totaljobs.com/job/hybris-developer/opus-recruitment-solutions-ltd-job90461384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CDECDCA-81C3-4274-B6A3-860AD5EFD5DE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Padrões de desenho de arquitetura;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Possui conhecimento e experiência em desenvolvendo com C#, .Net Framework, .Net Core e React;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Salário: Não encontrei – Estimativa de R$ 3000 a R$ 7000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Nível de experiência: Júnior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Tipo de trabalho: Tempo integral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Função: DesignArte/CriaçãoTecnologia da informação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83913AE-90FB-4948-B4A8-951B6CE65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59451"/>
            <a:ext cx="6019331" cy="4935852"/>
          </a:xfrm>
          <a:prstGeom prst="rect">
            <a:avLst/>
          </a:prstGeom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5C1A5E-F571-464F-9475-DF09AF3E3256}"/>
              </a:ext>
            </a:extLst>
          </p:cNvPr>
          <p:cNvSpPr txBox="1"/>
          <p:nvPr/>
        </p:nvSpPr>
        <p:spPr>
          <a:xfrm>
            <a:off x="2345143" y="3909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162F02-0B5D-44EC-AE25-7AE77D6843A0}"/>
              </a:ext>
            </a:extLst>
          </p:cNvPr>
          <p:cNvSpPr txBox="1"/>
          <p:nvPr/>
        </p:nvSpPr>
        <p:spPr>
          <a:xfrm>
            <a:off x="956344" y="959451"/>
            <a:ext cx="2204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Easynvest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4D452E-E94B-4323-8DAE-83A25C3D0C27}"/>
              </a:ext>
            </a:extLst>
          </p:cNvPr>
          <p:cNvSpPr txBox="1"/>
          <p:nvPr/>
        </p:nvSpPr>
        <p:spPr>
          <a:xfrm>
            <a:off x="318662" y="6088431"/>
            <a:ext cx="5255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Link: https://br.linkedin.com/jobs/arquiteto-de-software-vagas?currentJobId=1939321821&amp;position=8&amp;pageNum=0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236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SAP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2</cp:revision>
  <dcterms:created xsi:type="dcterms:W3CDTF">2020-08-05T23:00:55Z</dcterms:created>
  <dcterms:modified xsi:type="dcterms:W3CDTF">2020-08-05T23:08:27Z</dcterms:modified>
</cp:coreProperties>
</file>