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CBEC3-1492-4EDD-83AA-55B80DB72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002BE-6642-4AC7-9BC8-9E0E2D69C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A7E83E-AAFD-471D-A339-B2D5905F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EB4457-A4AD-454C-A312-C99B9B40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9EA6C-5A82-45F7-ACE4-7E4C7089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4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939BB-62DF-479C-97F7-779A6E18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82BAF4-5B1F-4DFE-8ED5-2980CB90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0AEBC-6E3B-46CA-B386-DDB72611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789BD-FBE5-420F-B068-E2B2EC0D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36761-7D41-432B-BD63-C1F6BC5B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75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A5183D-99DD-4010-9216-51A721D7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3FCF18-D91B-4471-927C-471103D11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0BB1C-4EB5-40D1-B9A7-D25E1437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117A2-525C-4DF4-AA97-D6D0DA36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212A0-B991-4A54-933B-01E0AE6D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9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83419-EE9F-4A3C-BD00-5E9FE2B7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0665A-0368-4324-8F48-3BAB5A5A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D09E6A-40A2-4DAD-9938-D173D09B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5ECF7-D27B-42A3-8EC1-50424794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A1565F-FAF3-4098-9CF2-BA3D6E17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9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1F729-D35F-435F-8BA8-47214390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AE58FC-8CD8-4CD7-9CDC-67F7213E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81E032-2359-48E0-8C52-B817EAB5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83370-FF54-4E87-A3D7-5A6A115D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42A55-C4F9-4578-ABBE-743A3712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330A-5AD8-438F-BE71-F9D7E2BD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04F55-6F0C-42B1-BDBD-2F0FEBE45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7016A2-5D64-445A-97AA-E77F7AE8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05DE6B-6529-41B3-97FA-7E7E5DD2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DC0F91-5290-4CC1-A319-D6CA432A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D7404C-3FAC-45FC-8FF6-5BD6E1B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52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75759-4D1D-478B-9FEA-745A2E4E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A8EE1B-5C0A-43B3-92B1-EEEDA9A3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005A9E-F0CD-41A4-BFA0-69C15243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7B2B92-F50B-4D57-A157-13BA47394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53A653-A342-48D8-8753-A981CC8EF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424AF8-AF5F-4048-93AD-7FC49D6E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54DB0A-8437-4C05-B3E6-0EB72C8C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9FF9F5-EFE4-410F-8FD4-A4E6A08E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5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2E9E7-7FBF-4397-B220-CD2DFB18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7CFC06-6055-4AFB-BA2F-7B8F98D5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2251F1-70C1-45CC-AA8F-5440FAEA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A48D7F-5F54-4282-A890-8A34B72D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5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5A7376-C5BD-40AD-A145-CBD37F01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FACB96-6CF8-41A3-9FEB-D4565EC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2E4413-2358-4978-A344-74DDED86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8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830EB-9BB8-439D-BC9E-94684120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4020-B9B5-4D2A-B685-582A4D9C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6F78C7-9DF1-4514-AABD-BE30E0FDE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74B36-CA65-4EE5-BD53-E6154A48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D062A-3DE3-4BDB-9843-DF012421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E03C9-1486-42A7-836D-CF603B8D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64F71-D75C-439D-8198-6C9C4A3B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A94EFB-9708-48DD-A816-77D1B8886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E209E-1B79-4880-8471-2E92E0938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6B4AA-911D-4EB8-B159-5B34C8BD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71D25-F678-4B97-944E-8D2CEDE1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77EE8-F24C-4BBC-9C9E-8370C75D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41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75A49A-5D06-4358-994E-134B1D78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71F19E-5655-40F1-8CB8-5687104C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94EE5-BCC8-42F0-908D-29D72A3F2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BE97-821B-4984-8969-11F10910B7AA}" type="datetimeFigureOut">
              <a:rPr lang="pt-BR" smtClean="0"/>
              <a:t>12/08/2020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0347E-64C8-426E-A34B-61FA276D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760F0-508B-430B-9218-0F3D0D68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7AB6-FABC-44E3-9553-57263762A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28C4BB-0301-40E0-94D0-C6A0F4895222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Nome: Gustavo Hammerschmidt.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F1C7B4-6616-4BA1-8D58-7F9842A0A86E}"/>
              </a:ext>
            </a:extLst>
          </p:cNvPr>
          <p:cNvSpPr txBox="1"/>
          <p:nvPr/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Ideia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Liberdade de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Expressão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551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guarda-chuva, verde, aberto, segurando&#10;&#10;Descrição gerada automaticamente">
            <a:extLst>
              <a:ext uri="{FF2B5EF4-FFF2-40B4-BE49-F238E27FC236}">
                <a16:creationId xmlns:a16="http://schemas.microsoft.com/office/drawing/2014/main" id="{233E13EE-8ADF-466D-82E3-EAC2E257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48" y="-1"/>
            <a:ext cx="9156877" cy="6857999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29E5CB8-BEC5-45E5-A68A-45E8911F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07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E3406D9-179B-4AB6-B266-6C81E0DEF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0" y="1255448"/>
            <a:ext cx="5791702" cy="3977985"/>
          </a:xfrm>
          <a:prstGeom prst="rect">
            <a:avLst/>
          </a:prstGeom>
        </p:spPr>
      </p:pic>
      <p:pic>
        <p:nvPicPr>
          <p:cNvPr id="7" name="Imagem 6" descr="Uma imagem contendo escultura, edifício, pessoa, homem&#10;&#10;Descrição gerada automaticamente">
            <a:extLst>
              <a:ext uri="{FF2B5EF4-FFF2-40B4-BE49-F238E27FC236}">
                <a16:creationId xmlns:a16="http://schemas.microsoft.com/office/drawing/2014/main" id="{61637CED-CE83-4E6C-827F-CAEFACDB2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40" y="226502"/>
            <a:ext cx="5083923" cy="61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em pé em frente a praia&#10;&#10;Descrição gerada automaticamente">
            <a:extLst>
              <a:ext uri="{FF2B5EF4-FFF2-40B4-BE49-F238E27FC236}">
                <a16:creationId xmlns:a16="http://schemas.microsoft.com/office/drawing/2014/main" id="{EC3FCB1A-F644-4A22-BE23-0D5A90A8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13" y="102058"/>
            <a:ext cx="9987067" cy="6653883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3CD37C4-EF95-4F5C-AADA-0EC5C086C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3" y="4026255"/>
            <a:ext cx="5730737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7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pessoa, homem, segurando, em pé&#10;&#10;Descrição gerada automaticamente">
            <a:extLst>
              <a:ext uri="{FF2B5EF4-FFF2-40B4-BE49-F238E27FC236}">
                <a16:creationId xmlns:a16="http://schemas.microsoft.com/office/drawing/2014/main" id="{7601BD89-29A4-4362-A1FC-79429A42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77" y="214312"/>
            <a:ext cx="12363856" cy="6429375"/>
          </a:xfrm>
          <a:prstGeom prst="rect">
            <a:avLst/>
          </a:prstGeom>
        </p:spPr>
      </p:pic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E38DD9-A4EA-4550-A8AF-0EE27F48F6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" y="441316"/>
            <a:ext cx="10867946" cy="5975365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DD6B30B-049F-4360-9E78-AEA02D3B4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92" y="4011959"/>
            <a:ext cx="5179979" cy="21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4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esa&#10;&#10;Descrição gerada automaticamente">
            <a:extLst>
              <a:ext uri="{FF2B5EF4-FFF2-40B4-BE49-F238E27FC236}">
                <a16:creationId xmlns:a16="http://schemas.microsoft.com/office/drawing/2014/main" id="{E594A265-55DD-4772-8A52-4D304C8BE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62" y="741290"/>
            <a:ext cx="5962650" cy="5962650"/>
          </a:xfrm>
          <a:prstGeom prst="rect">
            <a:avLst/>
          </a:prstGeom>
        </p:spPr>
      </p:pic>
      <p:pic>
        <p:nvPicPr>
          <p:cNvPr id="3" name="Imagem 2" descr="Uma imagem contendo edifício&#10;&#10;Descrição gerada automaticamente">
            <a:extLst>
              <a:ext uri="{FF2B5EF4-FFF2-40B4-BE49-F238E27FC236}">
                <a16:creationId xmlns:a16="http://schemas.microsoft.com/office/drawing/2014/main" id="{513D34BF-3578-42D3-B007-EA44E7CA2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1" y="1768189"/>
            <a:ext cx="5766302" cy="36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38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2</cp:revision>
  <dcterms:created xsi:type="dcterms:W3CDTF">2020-08-12T23:09:27Z</dcterms:created>
  <dcterms:modified xsi:type="dcterms:W3CDTF">2020-08-12T23:19:29Z</dcterms:modified>
</cp:coreProperties>
</file>