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48775D2-9F83-4310-B5D1-ED901262C2B5}"/>
              </a:ext>
            </a:extLst>
          </p:cNvPr>
          <p:cNvSpPr/>
          <p:nvPr/>
        </p:nvSpPr>
        <p:spPr>
          <a:xfrm>
            <a:off x="2166678" y="2366622"/>
            <a:ext cx="1712422" cy="12053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X[ i ] =  2</a:t>
            </a:r>
            <a:endParaRPr lang="pt-BR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74A6A6-EC0D-4A37-BC56-30639B52A116}"/>
              </a:ext>
            </a:extLst>
          </p:cNvPr>
          <p:cNvSpPr/>
          <p:nvPr/>
        </p:nvSpPr>
        <p:spPr>
          <a:xfrm rot="20066451">
            <a:off x="2044462" y="2594934"/>
            <a:ext cx="8736677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357FBE7-8BA3-4C2A-AB1F-F6155420C0FB}"/>
              </a:ext>
            </a:extLst>
          </p:cNvPr>
          <p:cNvCxnSpPr>
            <a:cxnSpLocks/>
          </p:cNvCxnSpPr>
          <p:nvPr/>
        </p:nvCxnSpPr>
        <p:spPr>
          <a:xfrm>
            <a:off x="3955727" y="1469501"/>
            <a:ext cx="2457073" cy="4514854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D223961-B311-4F17-BEAF-162762A54744}"/>
              </a:ext>
            </a:extLst>
          </p:cNvPr>
          <p:cNvSpPr/>
          <p:nvPr/>
        </p:nvSpPr>
        <p:spPr>
          <a:xfrm>
            <a:off x="4857403" y="1131870"/>
            <a:ext cx="1712422" cy="12053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X[ i ] = 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1E6ED4C-295C-4EF9-8D46-CF73ADA4FCCF}"/>
              </a:ext>
            </a:extLst>
          </p:cNvPr>
          <p:cNvSpPr/>
          <p:nvPr/>
        </p:nvSpPr>
        <p:spPr>
          <a:xfrm>
            <a:off x="3678971" y="5136843"/>
            <a:ext cx="1712422" cy="12053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Y[ j ] =3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36B35CF-C444-440B-8C1A-E404DFC24929}"/>
              </a:ext>
            </a:extLst>
          </p:cNvPr>
          <p:cNvSpPr/>
          <p:nvPr/>
        </p:nvSpPr>
        <p:spPr>
          <a:xfrm>
            <a:off x="6590132" y="3838902"/>
            <a:ext cx="1712422" cy="12053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Y[ j ] = 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BE8E94B-4F24-41F5-8E0A-25FBEE998678}"/>
              </a:ext>
            </a:extLst>
          </p:cNvPr>
          <p:cNvSpPr/>
          <p:nvPr/>
        </p:nvSpPr>
        <p:spPr>
          <a:xfrm>
            <a:off x="7144486" y="113026"/>
            <a:ext cx="1712422" cy="12053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X[ i ] = 5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22DD262-1C5F-40C1-AA4C-E8F81AE1C36B}"/>
              </a:ext>
            </a:extLst>
          </p:cNvPr>
          <p:cNvCxnSpPr>
            <a:cxnSpLocks/>
          </p:cNvCxnSpPr>
          <p:nvPr/>
        </p:nvCxnSpPr>
        <p:spPr>
          <a:xfrm>
            <a:off x="6654788" y="410859"/>
            <a:ext cx="2403488" cy="4402509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D33D6157-E322-488A-AA20-46500F7911C1}"/>
              </a:ext>
            </a:extLst>
          </p:cNvPr>
          <p:cNvSpPr/>
          <p:nvPr/>
        </p:nvSpPr>
        <p:spPr>
          <a:xfrm>
            <a:off x="9019289" y="2594934"/>
            <a:ext cx="1712422" cy="12053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Y[ J ] =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6293891-E45A-4C9D-A30F-BB5EC8AB9104}"/>
              </a:ext>
            </a:extLst>
          </p:cNvPr>
          <p:cNvSpPr txBox="1"/>
          <p:nvPr/>
        </p:nvSpPr>
        <p:spPr>
          <a:xfrm>
            <a:off x="147488" y="188362"/>
            <a:ext cx="397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B050"/>
                </a:solidFill>
              </a:rPr>
              <a:t>Fila X = {2, 5, 8, ....}   i = 0,1,2 ...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71ED8E-B7AD-4BB6-ADF9-0E9B03B125C1}"/>
              </a:ext>
            </a:extLst>
          </p:cNvPr>
          <p:cNvSpPr txBox="1"/>
          <p:nvPr/>
        </p:nvSpPr>
        <p:spPr>
          <a:xfrm>
            <a:off x="147488" y="58847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Fila Y =  {3, 7, 11 ....}   j = 0,1,2 ...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0A4D5F-220F-481E-AEA0-449E48896342}"/>
              </a:ext>
            </a:extLst>
          </p:cNvPr>
          <p:cNvSpPr txBox="1"/>
          <p:nvPr/>
        </p:nvSpPr>
        <p:spPr>
          <a:xfrm>
            <a:off x="171154" y="934394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Fila Z = {2, 3, 5, 7, 8, 11, ...}   k = i + j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E7F2882-7AA8-4730-83B1-04C8F0F065E4}"/>
              </a:ext>
            </a:extLst>
          </p:cNvPr>
          <p:cNvSpPr txBox="1"/>
          <p:nvPr/>
        </p:nvSpPr>
        <p:spPr>
          <a:xfrm>
            <a:off x="263682" y="4813368"/>
            <a:ext cx="223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C000"/>
                </a:solidFill>
              </a:rPr>
              <a:t>Z [ i+j ]= </a:t>
            </a:r>
            <a:endParaRPr lang="pt-BR" sz="6000" dirty="0">
              <a:solidFill>
                <a:srgbClr val="FFC000"/>
              </a:solidFill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BD0111C-1C3C-4369-AEE4-8F74D842EC6A}"/>
              </a:ext>
            </a:extLst>
          </p:cNvPr>
          <p:cNvCxnSpPr>
            <a:cxnSpLocks/>
          </p:cNvCxnSpPr>
          <p:nvPr/>
        </p:nvCxnSpPr>
        <p:spPr>
          <a:xfrm flipV="1">
            <a:off x="2135300" y="388417"/>
            <a:ext cx="8478374" cy="395641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75B44B1-4844-416B-861B-D5BF67A7E094}"/>
              </a:ext>
            </a:extLst>
          </p:cNvPr>
          <p:cNvCxnSpPr>
            <a:cxnSpLocks/>
          </p:cNvCxnSpPr>
          <p:nvPr/>
        </p:nvCxnSpPr>
        <p:spPr>
          <a:xfrm flipH="1">
            <a:off x="2818015" y="1695668"/>
            <a:ext cx="8345979" cy="4082723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40785CF-5E39-42DA-B827-083089E826B5}"/>
              </a:ext>
            </a:extLst>
          </p:cNvPr>
          <p:cNvSpPr txBox="1"/>
          <p:nvPr/>
        </p:nvSpPr>
        <p:spPr>
          <a:xfrm>
            <a:off x="638690" y="2899371"/>
            <a:ext cx="114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X =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6BA2896-E5F5-42E4-A052-E85F9D3E45D6}"/>
              </a:ext>
            </a:extLst>
          </p:cNvPr>
          <p:cNvSpPr txBox="1"/>
          <p:nvPr/>
        </p:nvSpPr>
        <p:spPr>
          <a:xfrm>
            <a:off x="2266470" y="5884807"/>
            <a:ext cx="1170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FF00"/>
                </a:solidFill>
              </a:rPr>
              <a:t>Y = 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C1010B3-0610-4342-95E1-00B675FF3460}"/>
              </a:ext>
            </a:extLst>
          </p:cNvPr>
          <p:cNvSpPr/>
          <p:nvPr/>
        </p:nvSpPr>
        <p:spPr>
          <a:xfrm rot="20267597">
            <a:off x="2709973" y="3963827"/>
            <a:ext cx="21425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Z[0+0] = 2</a:t>
            </a:r>
            <a:endParaRPr lang="pt-B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07762C6-2159-49B0-B11C-23D78E03A7BF}"/>
              </a:ext>
            </a:extLst>
          </p:cNvPr>
          <p:cNvSpPr/>
          <p:nvPr/>
        </p:nvSpPr>
        <p:spPr>
          <a:xfrm rot="20267597">
            <a:off x="7979667" y="1466397"/>
            <a:ext cx="21425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Z[1+1] = 5</a:t>
            </a:r>
            <a:endParaRPr lang="pt-B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A48FCD3-0365-4BB3-B155-472503C95E53}"/>
              </a:ext>
            </a:extLst>
          </p:cNvPr>
          <p:cNvSpPr/>
          <p:nvPr/>
        </p:nvSpPr>
        <p:spPr>
          <a:xfrm rot="20267597">
            <a:off x="5333966" y="2692063"/>
            <a:ext cx="21425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Z[1+0] = 3</a:t>
            </a:r>
            <a:endParaRPr lang="pt-B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EFE5E15-F080-4E39-B8FA-CDD537023B20}"/>
              </a:ext>
            </a:extLst>
          </p:cNvPr>
          <p:cNvSpPr txBox="1"/>
          <p:nvPr/>
        </p:nvSpPr>
        <p:spPr>
          <a:xfrm>
            <a:off x="2554651" y="1707253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0</a:t>
            </a: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29DB6A0-F582-4874-86D4-9EFA2DC3E4BE}"/>
              </a:ext>
            </a:extLst>
          </p:cNvPr>
          <p:cNvSpPr txBox="1"/>
          <p:nvPr/>
        </p:nvSpPr>
        <p:spPr>
          <a:xfrm>
            <a:off x="9050930" y="121947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1</a:t>
            </a:r>
            <a:r>
              <a:rPr lang="pt-BR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5859726-F3C9-4365-81E5-B66CF9F88BFE}"/>
              </a:ext>
            </a:extLst>
          </p:cNvPr>
          <p:cNvSpPr txBox="1"/>
          <p:nvPr/>
        </p:nvSpPr>
        <p:spPr>
          <a:xfrm>
            <a:off x="5061353" y="431317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= 1</a:t>
            </a:r>
            <a:endParaRPr lang="pt-BR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D77664A-34DC-4ECF-A68A-65B89F5690AC}"/>
              </a:ext>
            </a:extLst>
          </p:cNvPr>
          <p:cNvSpPr txBox="1"/>
          <p:nvPr/>
        </p:nvSpPr>
        <p:spPr>
          <a:xfrm>
            <a:off x="5282571" y="610657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0</a:t>
            </a:r>
            <a:endParaRPr lang="pt-B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C193494-8056-4FA9-A5C7-E9D677A41444}"/>
              </a:ext>
            </a:extLst>
          </p:cNvPr>
          <p:cNvSpPr txBox="1"/>
          <p:nvPr/>
        </p:nvSpPr>
        <p:spPr>
          <a:xfrm>
            <a:off x="10166275" y="4083217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1</a:t>
            </a:r>
            <a:endParaRPr lang="pt-B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EFADA2C-AE18-4ACF-83B0-E994DF3EEF34}"/>
              </a:ext>
            </a:extLst>
          </p:cNvPr>
          <p:cNvSpPr txBox="1"/>
          <p:nvPr/>
        </p:nvSpPr>
        <p:spPr>
          <a:xfrm>
            <a:off x="7709201" y="5328938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0</a:t>
            </a:r>
            <a:endParaRPr lang="pt-BR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83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35</TotalTime>
  <Words>133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Hammerschmidt</dc:creator>
  <cp:lastModifiedBy>Gustavo Hammerschmidt</cp:lastModifiedBy>
  <cp:revision>4</cp:revision>
  <dcterms:created xsi:type="dcterms:W3CDTF">2019-03-16T22:29:54Z</dcterms:created>
  <dcterms:modified xsi:type="dcterms:W3CDTF">2019-03-16T23:05:42Z</dcterms:modified>
</cp:coreProperties>
</file>