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1fcf79461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1fcf79461_0_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1fcf79461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1fcf79461_0_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635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1fcf79461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1fcf79461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patilchinmay0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patilchinmay01@gmail.com" TargetMode="External"/><Relationship Id="rId4" Type="http://schemas.openxmlformats.org/officeDocument/2006/relationships/hyperlink" Target="https://medium.com/@chinmaypati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Your Own Cryptocurrency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Chinmay Patil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Consultant Engineer at Cisco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Hype...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Ethereum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to know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5174250" y="1962300"/>
            <a:ext cx="33744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?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 sz="1800"/>
              <a:t>Why ?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2"/>
          </p:nvPr>
        </p:nvSpPr>
        <p:spPr>
          <a:xfrm>
            <a:off x="5137079" y="1318650"/>
            <a:ext cx="33744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Smart Contracts are really dumb.</a:t>
            </a:r>
            <a:endParaRPr sz="18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ERC standards</a:t>
            </a:r>
            <a:endParaRPr sz="18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ERC20 functions</a:t>
            </a:r>
            <a:endParaRPr sz="1800" dirty="0"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 sz="1800" dirty="0"/>
              <a:t>ICOs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Considerations</a:t>
            </a: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2"/>
          </p:nvPr>
        </p:nvSpPr>
        <p:spPr>
          <a:xfrm>
            <a:off x="5137079" y="1318650"/>
            <a:ext cx="33744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buSzPts val="1600"/>
              <a:buAutoNum type="arabicPeriod"/>
            </a:pPr>
            <a:r>
              <a:rPr lang="en-US" sz="1800" dirty="0"/>
              <a:t>Supply of coins</a:t>
            </a:r>
          </a:p>
          <a:p>
            <a:pPr lvl="0" indent="-330200">
              <a:spcBef>
                <a:spcPts val="1600"/>
              </a:spcBef>
              <a:buSzPts val="1600"/>
              <a:buAutoNum type="arabicPeriod"/>
            </a:pPr>
            <a:r>
              <a:rPr lang="en-US" sz="1800" dirty="0"/>
              <a:t>Name/Symbol of coin</a:t>
            </a:r>
          </a:p>
          <a:p>
            <a:pPr lvl="0" indent="-330200">
              <a:spcBef>
                <a:spcPts val="1600"/>
              </a:spcBef>
              <a:buSzPts val="1600"/>
              <a:buAutoNum type="arabicPeriod"/>
            </a:pPr>
            <a:r>
              <a:rPr lang="en-US" sz="1800" dirty="0"/>
              <a:t>Decimal </a:t>
            </a:r>
            <a:r>
              <a:rPr lang="en-US" sz="1800" dirty="0" smtClean="0"/>
              <a:t>points</a:t>
            </a:r>
          </a:p>
          <a:p>
            <a:pPr lvl="0" indent="-330200">
              <a:spcBef>
                <a:spcPts val="1600"/>
              </a:spcBef>
              <a:buSzPts val="1600"/>
              <a:buAutoNum type="arabicPeriod"/>
            </a:pPr>
            <a:r>
              <a:rPr lang="en-IN" sz="1800" dirty="0" smtClean="0"/>
              <a:t>Owner Address</a:t>
            </a:r>
            <a:endParaRPr lang="en-US" sz="1800" dirty="0"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892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2"/>
          </p:nvPr>
        </p:nvSpPr>
        <p:spPr>
          <a:xfrm>
            <a:off x="5134600" y="1552800"/>
            <a:ext cx="33744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Github Code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Medium article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Remix IDE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 sz="1800"/>
              <a:t>Testnet demo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you!</a:t>
            </a:r>
            <a:endParaRPr sz="3000"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Chinmay Patil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LinkedIn: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www.linkedin.com/in/patilchinmay01</a:t>
            </a:r>
            <a:r>
              <a:rPr lang="en" sz="1800"/>
              <a:t/>
            </a:r>
            <a:br>
              <a:rPr lang="en" sz="1800"/>
            </a:br>
            <a:r>
              <a:rPr lang="en" sz="1800"/>
              <a:t>Medium: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https://medium.com/@chinmaypatil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Email: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patilchinmay01@gmail.com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WhatsApp: </a:t>
            </a:r>
            <a:r>
              <a:rPr lang="en" sz="1800" u="sng"/>
              <a:t>+91  7588318125</a:t>
            </a:r>
            <a:endParaRPr sz="1800" u="sng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62</Words>
  <Application>Microsoft Office PowerPoint</Application>
  <PresentationFormat>On-screen Show (16:9)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Lato</vt:lpstr>
      <vt:lpstr>Arial</vt:lpstr>
      <vt:lpstr>Raleway</vt:lpstr>
      <vt:lpstr>Streamline</vt:lpstr>
      <vt:lpstr>Create Your Own Cryptocurrency</vt:lpstr>
      <vt:lpstr>The Hype...</vt:lpstr>
      <vt:lpstr>Ethereum</vt:lpstr>
      <vt:lpstr>Details</vt:lpstr>
      <vt:lpstr>Considerations</vt:lpstr>
      <vt:lpstr>Implementation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Your Own Cryptocurrency</dc:title>
  <cp:lastModifiedBy>Chinmay Patil (chipatil)</cp:lastModifiedBy>
  <cp:revision>4</cp:revision>
  <dcterms:modified xsi:type="dcterms:W3CDTF">2018-09-18T13:12:10Z</dcterms:modified>
</cp:coreProperties>
</file>