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9ADE7-FA68-4917-A150-BDD74EA251D5}" type="datetimeFigureOut">
              <a:rPr lang="en-IE" smtClean="0"/>
              <a:t>21/01/2013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1BB6-A9BB-4BC9-98F6-9C2836C442A3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/>
          </a:bodyPr>
          <a:lstStyle/>
          <a:p>
            <a:r>
              <a:rPr lang="en-IE" sz="4800" dirty="0" smtClean="0"/>
              <a:t>Permutations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4000" dirty="0" smtClean="0"/>
              <a:t>(Permutations without Repetition)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kobriendublin.wordpress.com</a:t>
            </a:r>
          </a:p>
          <a:p>
            <a:r>
              <a:rPr lang="en-I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Twitter: @</a:t>
            </a:r>
            <a:r>
              <a:rPr lang="en-I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kobriendublin</a:t>
            </a:r>
            <a:endParaRPr lang="en-IE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IE" dirty="0" smtClean="0"/>
              <a:t>Permutations without Repetition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dirty="0" smtClean="0"/>
              <a:t>permutation </a:t>
            </a:r>
            <a:r>
              <a:rPr lang="en-IE" dirty="0"/>
              <a:t>is an </a:t>
            </a:r>
            <a:r>
              <a:rPr lang="en-IE" b="1" u="sng" dirty="0"/>
              <a:t>ordered</a:t>
            </a:r>
            <a:r>
              <a:rPr lang="en-IE" dirty="0"/>
              <a:t> </a:t>
            </a:r>
            <a:r>
              <a:rPr lang="en-IE" dirty="0" smtClean="0"/>
              <a:t>combination of items.</a:t>
            </a:r>
          </a:p>
          <a:p>
            <a:r>
              <a:rPr lang="en-IE" dirty="0" smtClean="0"/>
              <a:t>Permutation without Repetition means that once an item has been selected, it can not be selected again.</a:t>
            </a:r>
          </a:p>
          <a:p>
            <a:pPr>
              <a:buNone/>
            </a:pPr>
            <a:endParaRPr lang="en-I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IE" dirty="0" smtClean="0"/>
              <a:t>Permutations without Repetition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you have to select </a:t>
            </a:r>
            <a:r>
              <a:rPr lang="en-IE" b="1" i="1" dirty="0" smtClean="0"/>
              <a:t>k</a:t>
            </a:r>
            <a:r>
              <a:rPr lang="en-IE" dirty="0" smtClean="0"/>
              <a:t> items from a group of </a:t>
            </a:r>
            <a:r>
              <a:rPr lang="en-IE" b="1" i="1" dirty="0" smtClean="0"/>
              <a:t>n</a:t>
            </a:r>
            <a:r>
              <a:rPr lang="en-IE" dirty="0" smtClean="0"/>
              <a:t> items, the number of permutations where repetition is not allowed is as follows:</a:t>
            </a:r>
          </a:p>
          <a:p>
            <a:endParaRPr lang="en-I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dirty="0" smtClean="0"/>
              <a:t>An ordered sequence of four digits is formed by</a:t>
            </a:r>
          </a:p>
          <a:p>
            <a:pPr>
              <a:buNone/>
            </a:pPr>
            <a:r>
              <a:rPr lang="en-IE" dirty="0" smtClean="0"/>
              <a:t>choosing digits without repetition from the set </a:t>
            </a:r>
          </a:p>
          <a:p>
            <a:pPr>
              <a:buNone/>
            </a:pPr>
            <a:r>
              <a:rPr lang="en-IE" dirty="0" smtClean="0"/>
              <a:t>{1, 2, 3, 4, 5, 6, 7} 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Determine the following</a:t>
            </a:r>
          </a:p>
          <a:p>
            <a:pPr>
              <a:buNone/>
            </a:pPr>
            <a:r>
              <a:rPr lang="en-IE" dirty="0" smtClean="0"/>
              <a:t>(</a:t>
            </a:r>
            <a:r>
              <a:rPr lang="en-IE" dirty="0" err="1" smtClean="0"/>
              <a:t>i</a:t>
            </a:r>
            <a:r>
              <a:rPr lang="en-IE" dirty="0" smtClean="0"/>
              <a:t>) the total number of such sequences;</a:t>
            </a:r>
          </a:p>
          <a:p>
            <a:pPr>
              <a:buNone/>
            </a:pPr>
            <a:r>
              <a:rPr lang="en-IE" dirty="0" smtClean="0"/>
              <a:t>(ii) the number of sequences which begin with an odd number;</a:t>
            </a:r>
          </a:p>
          <a:p>
            <a:pPr>
              <a:buNone/>
            </a:pPr>
            <a:r>
              <a:rPr lang="en-IE" dirty="0" smtClean="0"/>
              <a:t>(iii) the number of sequences which end with an odd number;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E" dirty="0" smtClean="0"/>
              <a:t>An ordered sequence of four digits is formed by</a:t>
            </a:r>
          </a:p>
          <a:p>
            <a:pPr>
              <a:buNone/>
            </a:pPr>
            <a:r>
              <a:rPr lang="en-IE" dirty="0" smtClean="0"/>
              <a:t>choosing digits without repetition from the set </a:t>
            </a:r>
          </a:p>
          <a:p>
            <a:pPr>
              <a:buNone/>
            </a:pPr>
            <a:r>
              <a:rPr lang="en-IE" dirty="0" smtClean="0"/>
              <a:t>{1, 2, 3, 4, 5, 6, 7} 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Determine:</a:t>
            </a:r>
          </a:p>
          <a:p>
            <a:pPr>
              <a:buNone/>
            </a:pPr>
            <a:r>
              <a:rPr lang="en-IE" dirty="0" smtClean="0"/>
              <a:t>(iv) the number of sequences which begin and end with an odd number;</a:t>
            </a:r>
          </a:p>
          <a:p>
            <a:pPr>
              <a:buNone/>
            </a:pPr>
            <a:r>
              <a:rPr lang="en-IE" dirty="0" smtClean="0"/>
              <a:t>(v) the number of sequences which begin with an odd number or end with an odd number or both;</a:t>
            </a:r>
          </a:p>
          <a:p>
            <a:pPr>
              <a:buNone/>
            </a:pPr>
            <a:r>
              <a:rPr lang="en-IE" dirty="0" smtClean="0"/>
              <a:t>(vi) the number of sequences which begin with an odd number or end with an odd number but not both.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8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I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1844824"/>
            <a:ext cx="7406537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Determine the number of sequences which begin with an odd number.</a:t>
            </a:r>
          </a:p>
          <a:p>
            <a:endParaRPr lang="en-IE" dirty="0"/>
          </a:p>
          <a:p>
            <a:r>
              <a:rPr lang="en-IE" dirty="0" smtClean="0"/>
              <a:t>There are 4 odd numbers that must be the first digit.</a:t>
            </a:r>
          </a:p>
          <a:p>
            <a:r>
              <a:rPr lang="en-IE" dirty="0" smtClean="0"/>
              <a:t>For each case, there are 3 digits to be selected from the remaining 6 digits.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Determine the number of sequences which end with an odd number;</a:t>
            </a:r>
          </a:p>
          <a:p>
            <a:endParaRPr lang="en-IE" dirty="0"/>
          </a:p>
          <a:p>
            <a:r>
              <a:rPr lang="en-IE" dirty="0" smtClean="0"/>
              <a:t>This is almost identical to the last question, except that the odd digit must be at the end.</a:t>
            </a:r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Determine the number of sequences which begin and end with an odd number;</a:t>
            </a:r>
          </a:p>
          <a:p>
            <a:endParaRPr lang="en-IE" dirty="0"/>
          </a:p>
          <a:p>
            <a:r>
              <a:rPr lang="en-IE" dirty="0" smtClean="0"/>
              <a:t>4 x 5 x 4 x 3 = 240</a:t>
            </a:r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308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Permutations (Permutations without Repetition)</vt:lpstr>
      <vt:lpstr>Permutations without Repetition</vt:lpstr>
      <vt:lpstr>Permutations without Repetition</vt:lpstr>
      <vt:lpstr>Slide 4</vt:lpstr>
      <vt:lpstr>Slide 5</vt:lpstr>
      <vt:lpstr>Slide 6</vt:lpstr>
      <vt:lpstr>Slide 7</vt:lpstr>
      <vt:lpstr>Slide 8</vt:lpstr>
      <vt:lpstr>Slide 9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Permutations (Permutations without Repetition)</dc:title>
  <dc:creator>kevin.obrien</dc:creator>
  <cp:lastModifiedBy>kevin.obrien</cp:lastModifiedBy>
  <cp:revision>4</cp:revision>
  <dcterms:created xsi:type="dcterms:W3CDTF">2013-01-21T15:16:59Z</dcterms:created>
  <dcterms:modified xsi:type="dcterms:W3CDTF">2013-01-21T16:10:46Z</dcterms:modified>
</cp:coreProperties>
</file>