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72F-6AB8-4766-A5B0-1C1AACA3AB6D}" type="datetimeFigureOut">
              <a:rPr lang="en-IE" smtClean="0"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20A7-F031-499F-8D77-5DE798152D2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72F-6AB8-4766-A5B0-1C1AACA3AB6D}" type="datetimeFigureOut">
              <a:rPr lang="en-IE" smtClean="0"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20A7-F031-499F-8D77-5DE798152D2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72F-6AB8-4766-A5B0-1C1AACA3AB6D}" type="datetimeFigureOut">
              <a:rPr lang="en-IE" smtClean="0"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20A7-F031-499F-8D77-5DE798152D2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72F-6AB8-4766-A5B0-1C1AACA3AB6D}" type="datetimeFigureOut">
              <a:rPr lang="en-IE" smtClean="0"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20A7-F031-499F-8D77-5DE798152D2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72F-6AB8-4766-A5B0-1C1AACA3AB6D}" type="datetimeFigureOut">
              <a:rPr lang="en-IE" smtClean="0"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20A7-F031-499F-8D77-5DE798152D2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72F-6AB8-4766-A5B0-1C1AACA3AB6D}" type="datetimeFigureOut">
              <a:rPr lang="en-IE" smtClean="0"/>
              <a:t>24/12/2013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20A7-F031-499F-8D77-5DE798152D2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72F-6AB8-4766-A5B0-1C1AACA3AB6D}" type="datetimeFigureOut">
              <a:rPr lang="en-IE" smtClean="0"/>
              <a:t>24/12/2013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20A7-F031-499F-8D77-5DE798152D2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72F-6AB8-4766-A5B0-1C1AACA3AB6D}" type="datetimeFigureOut">
              <a:rPr lang="en-IE" smtClean="0"/>
              <a:t>24/12/2013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20A7-F031-499F-8D77-5DE798152D2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72F-6AB8-4766-A5B0-1C1AACA3AB6D}" type="datetimeFigureOut">
              <a:rPr lang="en-IE" smtClean="0"/>
              <a:t>24/12/2013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20A7-F031-499F-8D77-5DE798152D2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72F-6AB8-4766-A5B0-1C1AACA3AB6D}" type="datetimeFigureOut">
              <a:rPr lang="en-IE" smtClean="0"/>
              <a:t>24/12/2013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20A7-F031-499F-8D77-5DE798152D2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72F-6AB8-4766-A5B0-1C1AACA3AB6D}" type="datetimeFigureOut">
              <a:rPr lang="en-IE" smtClean="0"/>
              <a:t>24/12/2013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20A7-F031-499F-8D77-5DE798152D2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6772F-6AB8-4766-A5B0-1C1AACA3AB6D}" type="datetimeFigureOut">
              <a:rPr lang="en-IE" smtClean="0"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220A7-F031-499F-8D77-5DE798152D21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Mathematics For Computing</a:t>
            </a:r>
            <a:br>
              <a:rPr lang="en-IE" dirty="0" smtClean="0"/>
            </a:br>
            <a:r>
              <a:rPr lang="en-IE" sz="3600" dirty="0" smtClean="0"/>
              <a:t>Counting and Probability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www.Stats-Lab.com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Counting and Probability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875" r="4626" b="689"/>
          <a:stretch>
            <a:fillRect/>
          </a:stretch>
        </p:blipFill>
        <p:spPr bwMode="auto">
          <a:xfrm>
            <a:off x="539551" y="1484784"/>
            <a:ext cx="817388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Counting and Probability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000" t="42945" r="4626" b="22162"/>
          <a:stretch>
            <a:fillRect/>
          </a:stretch>
        </p:blipFill>
        <p:spPr bwMode="auto">
          <a:xfrm>
            <a:off x="395536" y="1124744"/>
            <a:ext cx="824214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Counting and Probability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000" t="42945" r="4626" b="22162"/>
          <a:stretch>
            <a:fillRect/>
          </a:stretch>
        </p:blipFill>
        <p:spPr bwMode="auto">
          <a:xfrm>
            <a:off x="395536" y="1196752"/>
            <a:ext cx="824214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Counting and Probability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875" t="78030" r="13501" b="689"/>
          <a:stretch>
            <a:fillRect/>
          </a:stretch>
        </p:blipFill>
        <p:spPr bwMode="auto">
          <a:xfrm>
            <a:off x="467544" y="1340768"/>
            <a:ext cx="73448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Counting and Probability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875" t="78030" r="13501" b="689"/>
          <a:stretch>
            <a:fillRect/>
          </a:stretch>
        </p:blipFill>
        <p:spPr bwMode="auto">
          <a:xfrm>
            <a:off x="467544" y="1340768"/>
            <a:ext cx="73448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Mathematics For Computing Counting and Probability</vt:lpstr>
      <vt:lpstr>Counting and Probability</vt:lpstr>
      <vt:lpstr>Counting and Probability</vt:lpstr>
      <vt:lpstr>Counting and Probability</vt:lpstr>
      <vt:lpstr>Counting and Probability</vt:lpstr>
      <vt:lpstr>Counting and Probability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Computing Counting and Probability</dc:title>
  <dc:creator>Kevin</dc:creator>
  <cp:lastModifiedBy>Kevin</cp:lastModifiedBy>
  <cp:revision>1</cp:revision>
  <dcterms:created xsi:type="dcterms:W3CDTF">2013-12-24T13:05:04Z</dcterms:created>
  <dcterms:modified xsi:type="dcterms:W3CDTF">2013-12-24T13:15:55Z</dcterms:modified>
</cp:coreProperties>
</file>